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diagrams/colors2.xml" ContentType="application/vnd.openxmlformats-officedocument.drawingml.diagramColors+xml"/>
  <Default Extension="bin" ContentType="application/vnd.openxmlformats-officedocument.presentationml.printerSettings"/>
  <Override PartName="/ppt/diagrams/layout8.xml" ContentType="application/vnd.openxmlformats-officedocument.drawingml.diagramLayout+xml"/>
  <Override PartName="/ppt/diagrams/data9.xml" ContentType="application/vnd.openxmlformats-officedocument.drawingml.diagramData+xml"/>
  <Override PartName="/ppt/notesSlides/notesSlide13.xml" ContentType="application/vnd.openxmlformats-officedocument.presentationml.notesSlide+xml"/>
  <Override PartName="/ppt/diagrams/quickStyle8.xml" ContentType="application/vnd.openxmlformats-officedocument.drawingml.diagramStyle+xml"/>
  <Override PartName="/ppt/diagrams/data12.xml" ContentType="application/vnd.openxmlformats-officedocument.drawingml.diagramData+xml"/>
  <Override PartName="/ppt/notesSlides/notesSlide2.xml" ContentType="application/vnd.openxmlformats-officedocument.presentationml.notesSlide+xml"/>
  <Override PartName="/ppt/slides/slide18.xml" ContentType="application/vnd.openxmlformats-officedocument.presentationml.slide+xml"/>
  <Override PartName="/ppt/diagrams/colors13.xml" ContentType="application/vnd.openxmlformats-officedocument.drawingml.diagramColors+xml"/>
  <Override PartName="/ppt/diagrams/colors6.xml" ContentType="application/vnd.openxmlformats-officedocument.drawingml.diagramColors+xml"/>
  <Override PartName="/ppt/diagrams/drawing11.xml" ContentType="application/vnd.ms-office.drawingml.diagramDrawing+xml"/>
  <Override PartName="/ppt/slides/slide3.xml" ContentType="application/vnd.openxmlformats-officedocument.presentationml.slide+xml"/>
  <Override PartName="/ppt/slideLayouts/slideLayout1.xml" ContentType="application/vnd.openxmlformats-officedocument.presentationml.slideLayout+xml"/>
  <Override PartName="/ppt/theme/theme1.xml" ContentType="application/vnd.openxmlformats-officedocument.theme+xml"/>
  <Override PartName="/ppt/diagrams/drawing3.xml" ContentType="application/vnd.ms-office.drawingml.diagramDrawing+xml"/>
  <Override PartName="/ppt/slideLayouts/slideLayout10.xml" ContentType="application/vnd.openxmlformats-officedocument.presentationml.slideLayout+xml"/>
  <Override PartName="/ppt/diagrams/layout1.xml" ContentType="application/vnd.openxmlformats-officedocument.drawingml.diagramLayout+xml"/>
  <Override PartName="/ppt/notesSlides/notesSlide17.xml" ContentType="application/vnd.openxmlformats-officedocument.presentationml.notesSlide+xml"/>
  <Override PartName="/ppt/diagrams/drawing13.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quickStyle1.xml" ContentType="application/vnd.openxmlformats-officedocument.drawingml.diagramStyle+xml"/>
  <Override PartName="/ppt/slides/slide7.xml" ContentType="application/vnd.openxmlformats-officedocument.presentationml.slide+xml"/>
  <Override PartName="/ppt/slideLayouts/slideLayout5.xml" ContentType="application/vnd.openxmlformats-officedocument.presentationml.slideLayout+xml"/>
  <Override PartName="/ppt/slides/slide11.xml" ContentType="application/vnd.openxmlformats-officedocument.presentationml.slide+xml"/>
  <Override PartName="/ppt/notesSlides/notesSlide8.xml" ContentType="application/vnd.openxmlformats-officedocument.presentationml.notesSlide+xml"/>
  <Override PartName="/ppt/diagrams/drawing7.xml" ContentType="application/vnd.ms-office.drawingml.diagramDrawing+xml"/>
  <Override PartName="/ppt/diagrams/quickStyle12.xml" ContentType="application/vnd.openxmlformats-officedocument.drawingml.diagramStyle+xml"/>
  <Override PartName="/ppt/slideLayouts/slideLayout14.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12.xml" ContentType="application/vnd.openxmlformats-officedocument.drawingml.diagramLayout+xml"/>
  <Override PartName="/ppt/diagrams/quickStyle5.xml" ContentType="application/vnd.openxmlformats-officedocument.drawingml.diagramStyle+xml"/>
  <Override PartName="/ppt/diagrams/colors10.xml" ContentType="application/vnd.openxmlformats-officedocument.drawingml.diagramColors+xml"/>
  <Override PartName="/ppt/slideLayouts/slideLayout9.xml" ContentType="application/vnd.openxmlformats-officedocument.presentationml.slideLayout+xml"/>
  <Override PartName="/ppt/slides/slide15.xml" ContentType="application/vnd.openxmlformats-officedocument.presentationml.slide+xml"/>
  <Override PartName="/ppt/diagrams/colors3.xml" ContentType="application/vnd.openxmlformats-officedocument.drawingml.diagramColors+xml"/>
  <Override PartName="/ppt/slides/slide20.xml" ContentType="application/vnd.openxmlformats-officedocument.presentationml.slide+xml"/>
  <Override PartName="/ppt/presProps.xml" ContentType="application/vnd.openxmlformats-officedocument.presentationml.presProps+xml"/>
  <Override PartName="/ppt/diagrams/layout9.xml" ContentType="application/vnd.openxmlformats-officedocument.drawingml.diagramLayout+xml"/>
  <Override PartName="/ppt/notesSlides/notesSlide14.xml" ContentType="application/vnd.openxmlformats-officedocument.presentationml.notesSlide+xml"/>
  <Override PartName="/ppt/diagrams/quickStyle9.xml" ContentType="application/vnd.openxmlformats-officedocument.drawingml.diagramStyle+xml"/>
  <Override PartName="/ppt/diagrams/data13.xml" ContentType="application/vnd.openxmlformats-officedocument.drawingml.diagramData+xml"/>
  <Override PartName="/ppt/notesSlides/notesSlide3.xml" ContentType="application/vnd.openxmlformats-officedocument.presentationml.notesSlide+xml"/>
  <Override PartName="/ppt/slides/slide19.xml" ContentType="application/vnd.openxmlformats-officedocument.presentationml.slide+xml"/>
  <Override PartName="/ppt/diagrams/colors7.xml" ContentType="application/vnd.openxmlformats-officedocument.drawingml.diagramColors+xml"/>
  <Override PartName="/ppt/slides/slide4.xml" ContentType="application/vnd.openxmlformats-officedocument.presentationml.slide+xml"/>
  <Override PartName="/ppt/slideLayouts/slideLayout2.xml" ContentType="application/vnd.openxmlformats-officedocument.presentationml.slideLayout+xml"/>
  <Override PartName="/ppt/theme/theme2.xml" ContentType="application/vnd.openxmlformats-officedocument.theme+xml"/>
  <Override PartName="/ppt/diagrams/drawing4.xml" ContentType="application/vnd.ms-office.drawingml.diagramDrawing+xml"/>
  <Override PartName="/ppt/slideLayouts/slideLayout11.xml" ContentType="application/vnd.openxmlformats-officedocument.presentationml.slideLayout+xml"/>
  <Override PartName="/ppt/diagrams/layout2.xml" ContentType="application/vnd.openxmlformats-officedocument.drawingml.diagramLayout+xml"/>
  <Override PartName="/ppt/notesSlides/notesSlide18.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diagrams/data3.xml" ContentType="application/vnd.openxmlformats-officedocument.drawingml.diagramData+xml"/>
  <Override PartName="/ppt/diagrams/quickStyle2.xml" ContentType="application/vnd.openxmlformats-officedocument.drawingml.diagramStyle+xml"/>
  <Default Extension="jpeg" ContentType="image/jpeg"/>
  <Default Extension="vml" ContentType="application/vnd.openxmlformats-officedocument.vmlDrawing"/>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notesSlides/notesSlide9.xml" ContentType="application/vnd.openxmlformats-officedocument.presentationml.notesSlide+xml"/>
  <Override PartName="/ppt/diagrams/drawing8.xml" ContentType="application/vnd.ms-office.drawingml.diagramDrawing+xml"/>
  <Override PartName="/ppt/diagrams/quickStyle13.xml" ContentType="application/vnd.openxmlformats-officedocument.drawingml.diagramStyle+xml"/>
  <Override PartName="/ppt/diagrams/layout6.xml" ContentType="application/vnd.openxmlformats-officedocument.drawingml.diagramLayout+xml"/>
  <Override PartName="/ppt/diagrams/data7.xml" ContentType="application/vnd.openxmlformats-officedocument.drawingml.diagramData+xml"/>
  <Override PartName="/ppt/diagrams/layout13.xml" ContentType="application/vnd.openxmlformats-officedocument.drawingml.diagramLayout+xml"/>
  <Override PartName="/ppt/diagrams/data10.xml" ContentType="application/vnd.openxmlformats-officedocument.drawingml.diagramData+xml"/>
  <Override PartName="/ppt/diagrams/colors11.xml" ContentType="application/vnd.openxmlformats-officedocument.drawingml.diagramColors+xml"/>
  <Override PartName="/ppt/notesSlides/notesSlide11.xml" ContentType="application/vnd.openxmlformats-officedocument.presentationml.notesSlide+xml"/>
  <Override PartName="/ppt/diagrams/quickStyle6.xml" ContentType="application/vnd.openxmlformats-officedocument.drawingml.diagramStyle+xml"/>
  <Override PartName="/ppt/slides/slide16.xml" ContentType="application/vnd.openxmlformats-officedocument.presentationml.slide+xml"/>
  <Default Extension="rels" ContentType="application/vnd.openxmlformats-package.relationships+xml"/>
  <Override PartName="/ppt/diagrams/colors4.xml" ContentType="application/vnd.openxmlformats-officedocument.drawingml.diagramColors+xml"/>
  <Override PartName="/ppt/slides/slide1.xml" ContentType="application/vnd.openxmlformats-officedocument.presentationml.slide+xml"/>
  <Default Extension="xlsx" ContentType="application/vnd.openxmlformats-officedocument.spreadsheetml.sheet"/>
  <Override PartName="/ppt/diagrams/drawing1.xml" ContentType="application/vnd.ms-office.drawingml.diagramDrawing+xml"/>
  <Override PartName="/ppt/notesSlides/notesSlide15.xml" ContentType="application/vnd.openxmlformats-officedocument.presentationml.notesSlide+xml"/>
  <Override PartName="/ppt/notesSlides/notesSlide4.xml" ContentType="application/vnd.openxmlformats-officedocument.presentationml.notesSlide+xml"/>
  <Override PartName="/ppt/diagrams/colors8.xml" ContentType="application/vnd.openxmlformats-officedocument.drawingml.diagramColors+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diagrams/drawing5.xml" ContentType="application/vnd.ms-office.drawingml.diagramDrawing+xml"/>
  <Override PartName="/ppt/diagrams/quickStyle10.xml" ContentType="application/vnd.openxmlformats-officedocument.drawingml.diagramStyle+xml"/>
  <Override PartName="/ppt/slideLayouts/slideLayout12.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0.xml" ContentType="application/vnd.openxmlformats-officedocument.drawingml.diagramLayout+xml"/>
  <Override PartName="/ppt/diagrams/quickStyle3.xml" ContentType="application/vnd.openxmlformats-officedocument.drawingml.diagramStyl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diagrams/colors1.xml" ContentType="application/vnd.openxmlformats-officedocument.drawingml.diagramColors+xml"/>
  <Override PartName="/ppt/tableStyles.xml" ContentType="application/vnd.openxmlformats-officedocument.presentationml.tableStyles+xml"/>
  <Override PartName="/ppt/notesSlides/notesSlide10.xml" ContentType="application/vnd.openxmlformats-officedocument.presentationml.notesSlide+xml"/>
  <Override PartName="/ppt/slideLayouts/slideLayout7.xml" ContentType="application/vnd.openxmlformats-officedocument.presentationml.slideLayout+xml"/>
  <Override PartName="/docProps/app.xml" ContentType="application/vnd.openxmlformats-officedocument.extended-properties+xml"/>
  <Override PartName="/ppt/viewProps.xml" ContentType="application/vnd.openxmlformats-officedocument.presentationml.viewProps+xml"/>
  <Override PartName="/ppt/diagrams/drawing9.xml" ContentType="application/vnd.ms-office.drawingml.diagramDrawing+xml"/>
  <Override PartName="/ppt/diagrams/layout7.xml" ContentType="application/vnd.openxmlformats-officedocument.drawingml.diagramLayout+xml"/>
  <Override PartName="/ppt/notesMasters/notesMaster1.xml" ContentType="application/vnd.openxmlformats-officedocument.presentationml.notesMaster+xml"/>
  <Override PartName="/ppt/diagrams/data8.xml" ContentType="application/vnd.openxmlformats-officedocument.drawingml.diagramData+xml"/>
  <Override PartName="/ppt/notesSlides/notesSlide12.xml" ContentType="application/vnd.openxmlformats-officedocument.presentationml.notesSlide+xml"/>
  <Override PartName="/ppt/diagrams/quickStyle7.xml" ContentType="application/vnd.openxmlformats-officedocument.drawingml.diagramStyle+xml"/>
  <Override PartName="/ppt/diagrams/data11.xml" ContentType="application/vnd.openxmlformats-officedocument.drawingml.diagramData+xml"/>
  <Override PartName="/ppt/notesSlides/notesSlide1.xml" ContentType="application/vnd.openxmlformats-officedocument.presentationml.notesSlide+xml"/>
  <Override PartName="/ppt/slides/slide17.xml" ContentType="application/vnd.openxmlformats-officedocument.presentationml.slide+xml"/>
  <Override PartName="/ppt/presentation.xml" ContentType="application/vnd.openxmlformats-officedocument.presentationml.presentation.main+xml"/>
  <Override PartName="/ppt/diagrams/colors5.xml" ContentType="application/vnd.openxmlformats-officedocument.drawingml.diagramColors+xml"/>
  <Override PartName="/ppt/diagrams/drawing10.xml" ContentType="application/vnd.ms-office.drawingml.diagramDrawing+xml"/>
  <Override PartName="/ppt/slides/slide2.xml" ContentType="application/vnd.openxmlformats-officedocument.presentationml.slide+xml"/>
  <Override PartName="/ppt/diagrams/colors12.xml" ContentType="application/vnd.openxmlformats-officedocument.drawingml.diagramColors+xml"/>
  <Override PartName="/ppt/diagrams/drawing2.xml" ContentType="application/vnd.ms-office.drawingml.diagramDrawing+xml"/>
  <Override PartName="/ppt/diagrams/drawing12.xml" ContentType="application/vnd.ms-office.drawingml.diagramDrawing+xml"/>
  <Override PartName="/ppt/notesSlides/notesSlide16.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colors9.xml" ContentType="application/vnd.openxmlformats-officedocument.drawingml.diagramColors+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diagrams/drawing6.xml" ContentType="application/vnd.ms-office.drawingml.diagramDrawing+xml"/>
  <Override PartName="/ppt/diagrams/quickStyle11.xml" ContentType="application/vnd.openxmlformats-officedocument.drawingml.diagramStyle+xml"/>
  <Override PartName="/ppt/slideLayouts/slideLayout13.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diagrams/layout11.xml" ContentType="application/vnd.openxmlformats-officedocument.drawingml.diagramLayout+xml"/>
  <Override PartName="/ppt/diagrams/quickStyle4.xml" ContentType="application/vnd.openxmlformats-officedocument.drawingml.diagramStyl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878" r:id="rId1"/>
  </p:sldMasterIdLst>
  <p:notesMasterIdLst>
    <p:notesMasterId r:id="rId22"/>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78296" autoAdjust="0"/>
  </p:normalViewPr>
  <p:slideViewPr>
    <p:cSldViewPr snapToGrid="0" snapToObjects="1">
      <p:cViewPr varScale="1">
        <p:scale>
          <a:sx n="102" d="100"/>
          <a:sy n="102" d="100"/>
        </p:scale>
        <p:origin x="-928"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rawing1.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10.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12.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13.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FFBEB3-F227-AA4A-87C8-740B1D3A88CA}" type="doc">
      <dgm:prSet loTypeId="urn:microsoft.com/office/officeart/2005/8/layout/list1" loCatId="" qsTypeId="urn:microsoft.com/office/officeart/2005/8/quickstyle/3D1" qsCatId="3D" csTypeId="urn:microsoft.com/office/officeart/2005/8/colors/accent1_2" csCatId="accent1" phldr="1"/>
      <dgm:spPr/>
      <dgm:t>
        <a:bodyPr/>
        <a:lstStyle/>
        <a:p>
          <a:endParaRPr lang="en-US"/>
        </a:p>
      </dgm:t>
    </dgm:pt>
    <dgm:pt modelId="{093514CE-DA6B-8C41-BC49-3E177B8A714C}">
      <dgm:prSet phldrT="[Text]"/>
      <dgm:spPr/>
      <dgm:t>
        <a:bodyPr/>
        <a:lstStyle/>
        <a:p>
          <a:r>
            <a:rPr lang="en-US" dirty="0" smtClean="0"/>
            <a:t>Assumptions</a:t>
          </a:r>
          <a:endParaRPr lang="en-US" dirty="0"/>
        </a:p>
      </dgm:t>
    </dgm:pt>
    <dgm:pt modelId="{477298B0-BA04-824F-8287-EA5BBF19256C}" type="parTrans" cxnId="{EE5810B7-168A-5949-A922-ED66F668AF24}">
      <dgm:prSet/>
      <dgm:spPr/>
      <dgm:t>
        <a:bodyPr/>
        <a:lstStyle/>
        <a:p>
          <a:endParaRPr lang="en-US"/>
        </a:p>
      </dgm:t>
    </dgm:pt>
    <dgm:pt modelId="{F617CF02-E25C-8B4D-8832-9DB658CD0DFC}" type="sibTrans" cxnId="{EE5810B7-168A-5949-A922-ED66F668AF24}">
      <dgm:prSet/>
      <dgm:spPr/>
      <dgm:t>
        <a:bodyPr/>
        <a:lstStyle/>
        <a:p>
          <a:endParaRPr lang="en-US"/>
        </a:p>
      </dgm:t>
    </dgm:pt>
    <dgm:pt modelId="{472C3C0A-0112-CB4E-894A-21611B3EF340}">
      <dgm:prSet phldrT="[Text]"/>
      <dgm:spPr/>
      <dgm:t>
        <a:bodyPr/>
        <a:lstStyle/>
        <a:p>
          <a:r>
            <a:rPr lang="en-US" dirty="0" smtClean="0"/>
            <a:t>Reference Data</a:t>
          </a:r>
          <a:endParaRPr lang="en-US" dirty="0"/>
        </a:p>
      </dgm:t>
    </dgm:pt>
    <dgm:pt modelId="{DF9135BA-53A8-D542-980C-D2C4C60ADFC7}" type="parTrans" cxnId="{A753775D-E721-7C40-A914-28F197CF9494}">
      <dgm:prSet/>
      <dgm:spPr/>
      <dgm:t>
        <a:bodyPr/>
        <a:lstStyle/>
        <a:p>
          <a:endParaRPr lang="en-US"/>
        </a:p>
      </dgm:t>
    </dgm:pt>
    <dgm:pt modelId="{F8D153BA-E526-B84D-AFB9-AE850506109E}" type="sibTrans" cxnId="{A753775D-E721-7C40-A914-28F197CF9494}">
      <dgm:prSet/>
      <dgm:spPr/>
      <dgm:t>
        <a:bodyPr/>
        <a:lstStyle/>
        <a:p>
          <a:endParaRPr lang="en-US"/>
        </a:p>
      </dgm:t>
    </dgm:pt>
    <dgm:pt modelId="{DEE53C0A-CE1A-B948-82C2-0148C9EC9BEE}">
      <dgm:prSet phldrT="[Text]"/>
      <dgm:spPr/>
      <dgm:t>
        <a:bodyPr/>
        <a:lstStyle/>
        <a:p>
          <a:r>
            <a:rPr lang="en-US" dirty="0" smtClean="0"/>
            <a:t>Validation</a:t>
          </a:r>
          <a:endParaRPr lang="en-US" dirty="0"/>
        </a:p>
      </dgm:t>
    </dgm:pt>
    <dgm:pt modelId="{2E533C14-456F-2246-A25B-58DA7A3C449F}" type="parTrans" cxnId="{D915AC24-2EA6-2A40-8696-20A784C3F970}">
      <dgm:prSet/>
      <dgm:spPr/>
      <dgm:t>
        <a:bodyPr/>
        <a:lstStyle/>
        <a:p>
          <a:endParaRPr lang="en-US"/>
        </a:p>
      </dgm:t>
    </dgm:pt>
    <dgm:pt modelId="{99CC3893-91CE-5047-8E10-D1D9D589E6C5}" type="sibTrans" cxnId="{D915AC24-2EA6-2A40-8696-20A784C3F970}">
      <dgm:prSet/>
      <dgm:spPr/>
      <dgm:t>
        <a:bodyPr/>
        <a:lstStyle/>
        <a:p>
          <a:endParaRPr lang="en-US"/>
        </a:p>
      </dgm:t>
    </dgm:pt>
    <dgm:pt modelId="{92A0709D-F9B6-5742-A101-AA379638BCED}">
      <dgm:prSet phldrT="[Text]"/>
      <dgm:spPr/>
      <dgm:t>
        <a:bodyPr/>
        <a:lstStyle/>
        <a:p>
          <a:r>
            <a:rPr lang="en-US" dirty="0" smtClean="0"/>
            <a:t>Summary</a:t>
          </a:r>
          <a:endParaRPr lang="en-US" dirty="0"/>
        </a:p>
      </dgm:t>
    </dgm:pt>
    <dgm:pt modelId="{663FFB97-8B61-6443-BBC1-CD7FDC94054E}" type="parTrans" cxnId="{6CF88D83-2093-4940-A3C4-6E61F762DFD7}">
      <dgm:prSet/>
      <dgm:spPr/>
      <dgm:t>
        <a:bodyPr/>
        <a:lstStyle/>
        <a:p>
          <a:endParaRPr lang="en-US"/>
        </a:p>
      </dgm:t>
    </dgm:pt>
    <dgm:pt modelId="{A6958145-7664-DE4C-943C-3FC633318B3D}" type="sibTrans" cxnId="{6CF88D83-2093-4940-A3C4-6E61F762DFD7}">
      <dgm:prSet/>
      <dgm:spPr/>
      <dgm:t>
        <a:bodyPr/>
        <a:lstStyle/>
        <a:p>
          <a:endParaRPr lang="en-US"/>
        </a:p>
      </dgm:t>
    </dgm:pt>
    <dgm:pt modelId="{07899055-C068-384F-BD97-AF48B6E1247D}">
      <dgm:prSet phldrT="[Text]"/>
      <dgm:spPr/>
      <dgm:t>
        <a:bodyPr/>
        <a:lstStyle/>
        <a:p>
          <a:r>
            <a:rPr lang="en-US" dirty="0" smtClean="0"/>
            <a:t>Calibration Process</a:t>
          </a:r>
          <a:endParaRPr lang="en-US" dirty="0"/>
        </a:p>
      </dgm:t>
    </dgm:pt>
    <dgm:pt modelId="{83D3534A-AC8E-AC45-849D-79606D360AEE}" type="parTrans" cxnId="{1DA676A6-1AA0-8844-815D-E9F1AD751499}">
      <dgm:prSet/>
      <dgm:spPr/>
      <dgm:t>
        <a:bodyPr/>
        <a:lstStyle/>
        <a:p>
          <a:endParaRPr lang="en-US"/>
        </a:p>
      </dgm:t>
    </dgm:pt>
    <dgm:pt modelId="{E4803BD7-4970-3248-9BE2-A07E44B457BB}" type="sibTrans" cxnId="{1DA676A6-1AA0-8844-815D-E9F1AD751499}">
      <dgm:prSet/>
      <dgm:spPr/>
      <dgm:t>
        <a:bodyPr/>
        <a:lstStyle/>
        <a:p>
          <a:endParaRPr lang="en-US"/>
        </a:p>
      </dgm:t>
    </dgm:pt>
    <dgm:pt modelId="{BDB62883-9CE2-864C-8587-BE3F341D528C}" type="pres">
      <dgm:prSet presAssocID="{21FFBEB3-F227-AA4A-87C8-740B1D3A88CA}" presName="linear" presStyleCnt="0">
        <dgm:presLayoutVars>
          <dgm:dir/>
          <dgm:animLvl val="lvl"/>
          <dgm:resizeHandles val="exact"/>
        </dgm:presLayoutVars>
      </dgm:prSet>
      <dgm:spPr/>
      <dgm:t>
        <a:bodyPr/>
        <a:lstStyle/>
        <a:p>
          <a:endParaRPr lang="en-US"/>
        </a:p>
      </dgm:t>
    </dgm:pt>
    <dgm:pt modelId="{4BAC6815-4840-4D48-9BB4-4271B881803D}" type="pres">
      <dgm:prSet presAssocID="{093514CE-DA6B-8C41-BC49-3E177B8A714C}" presName="parentLin" presStyleCnt="0"/>
      <dgm:spPr/>
    </dgm:pt>
    <dgm:pt modelId="{291742D9-14DE-364D-992E-ED1B5A29F499}" type="pres">
      <dgm:prSet presAssocID="{093514CE-DA6B-8C41-BC49-3E177B8A714C}" presName="parentLeftMargin" presStyleLbl="node1" presStyleIdx="0" presStyleCnt="5"/>
      <dgm:spPr/>
      <dgm:t>
        <a:bodyPr/>
        <a:lstStyle/>
        <a:p>
          <a:endParaRPr lang="en-US"/>
        </a:p>
      </dgm:t>
    </dgm:pt>
    <dgm:pt modelId="{7BC754E4-2244-AE46-8028-747462B3DD88}" type="pres">
      <dgm:prSet presAssocID="{093514CE-DA6B-8C41-BC49-3E177B8A714C}" presName="parentText" presStyleLbl="node1" presStyleIdx="0" presStyleCnt="5">
        <dgm:presLayoutVars>
          <dgm:chMax val="0"/>
          <dgm:bulletEnabled val="1"/>
        </dgm:presLayoutVars>
      </dgm:prSet>
      <dgm:spPr/>
      <dgm:t>
        <a:bodyPr/>
        <a:lstStyle/>
        <a:p>
          <a:endParaRPr lang="en-US"/>
        </a:p>
      </dgm:t>
    </dgm:pt>
    <dgm:pt modelId="{E9D9B4AB-CA0A-A748-ABF2-3A56B4794838}" type="pres">
      <dgm:prSet presAssocID="{093514CE-DA6B-8C41-BC49-3E177B8A714C}" presName="negativeSpace" presStyleCnt="0"/>
      <dgm:spPr/>
    </dgm:pt>
    <dgm:pt modelId="{3D01A6F6-9FDC-CE41-970D-9493EB8CB1CD}" type="pres">
      <dgm:prSet presAssocID="{093514CE-DA6B-8C41-BC49-3E177B8A714C}" presName="childText" presStyleLbl="conFgAcc1" presStyleIdx="0" presStyleCnt="5">
        <dgm:presLayoutVars>
          <dgm:bulletEnabled val="1"/>
        </dgm:presLayoutVars>
      </dgm:prSet>
      <dgm:spPr/>
    </dgm:pt>
    <dgm:pt modelId="{DB6CBFF1-4D8D-7B4D-BBD6-F8968B397182}" type="pres">
      <dgm:prSet presAssocID="{F617CF02-E25C-8B4D-8832-9DB658CD0DFC}" presName="spaceBetweenRectangles" presStyleCnt="0"/>
      <dgm:spPr/>
    </dgm:pt>
    <dgm:pt modelId="{C12269EC-3E60-DF44-A820-AE4C4C378EBC}" type="pres">
      <dgm:prSet presAssocID="{472C3C0A-0112-CB4E-894A-21611B3EF340}" presName="parentLin" presStyleCnt="0"/>
      <dgm:spPr/>
    </dgm:pt>
    <dgm:pt modelId="{0ED67D6A-8511-C74C-AFF1-D19A5D85B371}" type="pres">
      <dgm:prSet presAssocID="{472C3C0A-0112-CB4E-894A-21611B3EF340}" presName="parentLeftMargin" presStyleLbl="node1" presStyleIdx="0" presStyleCnt="5"/>
      <dgm:spPr/>
      <dgm:t>
        <a:bodyPr/>
        <a:lstStyle/>
        <a:p>
          <a:endParaRPr lang="en-US"/>
        </a:p>
      </dgm:t>
    </dgm:pt>
    <dgm:pt modelId="{1754D523-71AA-B14E-B4A4-23DAC704E004}" type="pres">
      <dgm:prSet presAssocID="{472C3C0A-0112-CB4E-894A-21611B3EF340}" presName="parentText" presStyleLbl="node1" presStyleIdx="1" presStyleCnt="5">
        <dgm:presLayoutVars>
          <dgm:chMax val="0"/>
          <dgm:bulletEnabled val="1"/>
        </dgm:presLayoutVars>
      </dgm:prSet>
      <dgm:spPr/>
      <dgm:t>
        <a:bodyPr/>
        <a:lstStyle/>
        <a:p>
          <a:endParaRPr lang="en-US"/>
        </a:p>
      </dgm:t>
    </dgm:pt>
    <dgm:pt modelId="{39BA09D7-07EE-C048-83F1-D19B8870F7F3}" type="pres">
      <dgm:prSet presAssocID="{472C3C0A-0112-CB4E-894A-21611B3EF340}" presName="negativeSpace" presStyleCnt="0"/>
      <dgm:spPr/>
    </dgm:pt>
    <dgm:pt modelId="{88E9641E-F870-2441-88A3-A59F89FF0DAA}" type="pres">
      <dgm:prSet presAssocID="{472C3C0A-0112-CB4E-894A-21611B3EF340}" presName="childText" presStyleLbl="conFgAcc1" presStyleIdx="1" presStyleCnt="5">
        <dgm:presLayoutVars>
          <dgm:bulletEnabled val="1"/>
        </dgm:presLayoutVars>
      </dgm:prSet>
      <dgm:spPr/>
    </dgm:pt>
    <dgm:pt modelId="{9F75703F-F563-354E-9773-B62ED6348E7B}" type="pres">
      <dgm:prSet presAssocID="{F8D153BA-E526-B84D-AFB9-AE850506109E}" presName="spaceBetweenRectangles" presStyleCnt="0"/>
      <dgm:spPr/>
    </dgm:pt>
    <dgm:pt modelId="{D495CA45-B95A-FC49-B9FA-306A1821E7D3}" type="pres">
      <dgm:prSet presAssocID="{07899055-C068-384F-BD97-AF48B6E1247D}" presName="parentLin" presStyleCnt="0"/>
      <dgm:spPr/>
    </dgm:pt>
    <dgm:pt modelId="{F04D1977-B789-2342-B014-93F7A2B06D0B}" type="pres">
      <dgm:prSet presAssocID="{07899055-C068-384F-BD97-AF48B6E1247D}" presName="parentLeftMargin" presStyleLbl="node1" presStyleIdx="1" presStyleCnt="5"/>
      <dgm:spPr/>
      <dgm:t>
        <a:bodyPr/>
        <a:lstStyle/>
        <a:p>
          <a:endParaRPr lang="en-US"/>
        </a:p>
      </dgm:t>
    </dgm:pt>
    <dgm:pt modelId="{0857D8B1-5A31-644C-BAC8-38F5E05D7691}" type="pres">
      <dgm:prSet presAssocID="{07899055-C068-384F-BD97-AF48B6E1247D}" presName="parentText" presStyleLbl="node1" presStyleIdx="2" presStyleCnt="5">
        <dgm:presLayoutVars>
          <dgm:chMax val="0"/>
          <dgm:bulletEnabled val="1"/>
        </dgm:presLayoutVars>
      </dgm:prSet>
      <dgm:spPr/>
      <dgm:t>
        <a:bodyPr/>
        <a:lstStyle/>
        <a:p>
          <a:endParaRPr lang="en-US"/>
        </a:p>
      </dgm:t>
    </dgm:pt>
    <dgm:pt modelId="{01FB3713-0152-0746-B788-900FD28F5618}" type="pres">
      <dgm:prSet presAssocID="{07899055-C068-384F-BD97-AF48B6E1247D}" presName="negativeSpace" presStyleCnt="0"/>
      <dgm:spPr/>
    </dgm:pt>
    <dgm:pt modelId="{7C217046-47E0-AD4A-B477-20392DBA512A}" type="pres">
      <dgm:prSet presAssocID="{07899055-C068-384F-BD97-AF48B6E1247D}" presName="childText" presStyleLbl="conFgAcc1" presStyleIdx="2" presStyleCnt="5">
        <dgm:presLayoutVars>
          <dgm:bulletEnabled val="1"/>
        </dgm:presLayoutVars>
      </dgm:prSet>
      <dgm:spPr/>
    </dgm:pt>
    <dgm:pt modelId="{766460CD-0870-BB4C-8167-423BFAA30F6A}" type="pres">
      <dgm:prSet presAssocID="{E4803BD7-4970-3248-9BE2-A07E44B457BB}" presName="spaceBetweenRectangles" presStyleCnt="0"/>
      <dgm:spPr/>
    </dgm:pt>
    <dgm:pt modelId="{E5150DEE-8C24-AF42-A7A9-E16DEB3A42C5}" type="pres">
      <dgm:prSet presAssocID="{DEE53C0A-CE1A-B948-82C2-0148C9EC9BEE}" presName="parentLin" presStyleCnt="0"/>
      <dgm:spPr/>
    </dgm:pt>
    <dgm:pt modelId="{91F61704-B401-6548-A755-4ECECBEF9C3D}" type="pres">
      <dgm:prSet presAssocID="{DEE53C0A-CE1A-B948-82C2-0148C9EC9BEE}" presName="parentLeftMargin" presStyleLbl="node1" presStyleIdx="2" presStyleCnt="5"/>
      <dgm:spPr/>
      <dgm:t>
        <a:bodyPr/>
        <a:lstStyle/>
        <a:p>
          <a:endParaRPr lang="en-US"/>
        </a:p>
      </dgm:t>
    </dgm:pt>
    <dgm:pt modelId="{E52B7336-E5D1-D84E-AB28-66E6892B6039}" type="pres">
      <dgm:prSet presAssocID="{DEE53C0A-CE1A-B948-82C2-0148C9EC9BEE}" presName="parentText" presStyleLbl="node1" presStyleIdx="3" presStyleCnt="5">
        <dgm:presLayoutVars>
          <dgm:chMax val="0"/>
          <dgm:bulletEnabled val="1"/>
        </dgm:presLayoutVars>
      </dgm:prSet>
      <dgm:spPr/>
      <dgm:t>
        <a:bodyPr/>
        <a:lstStyle/>
        <a:p>
          <a:endParaRPr lang="en-US"/>
        </a:p>
      </dgm:t>
    </dgm:pt>
    <dgm:pt modelId="{4F665726-5717-634F-84E8-55E5F74E0229}" type="pres">
      <dgm:prSet presAssocID="{DEE53C0A-CE1A-B948-82C2-0148C9EC9BEE}" presName="negativeSpace" presStyleCnt="0"/>
      <dgm:spPr/>
    </dgm:pt>
    <dgm:pt modelId="{518EE9A9-D486-3E40-A981-F6996E76146E}" type="pres">
      <dgm:prSet presAssocID="{DEE53C0A-CE1A-B948-82C2-0148C9EC9BEE}" presName="childText" presStyleLbl="conFgAcc1" presStyleIdx="3" presStyleCnt="5">
        <dgm:presLayoutVars>
          <dgm:bulletEnabled val="1"/>
        </dgm:presLayoutVars>
      </dgm:prSet>
      <dgm:spPr/>
    </dgm:pt>
    <dgm:pt modelId="{18432843-01B3-6A4D-AE84-6FFEAB6BAFA1}" type="pres">
      <dgm:prSet presAssocID="{99CC3893-91CE-5047-8E10-D1D9D589E6C5}" presName="spaceBetweenRectangles" presStyleCnt="0"/>
      <dgm:spPr/>
    </dgm:pt>
    <dgm:pt modelId="{D7C03163-7F81-1744-B669-A7C79384EC3E}" type="pres">
      <dgm:prSet presAssocID="{92A0709D-F9B6-5742-A101-AA379638BCED}" presName="parentLin" presStyleCnt="0"/>
      <dgm:spPr/>
    </dgm:pt>
    <dgm:pt modelId="{5EB4D098-730D-9544-A910-89ED87F4F6C3}" type="pres">
      <dgm:prSet presAssocID="{92A0709D-F9B6-5742-A101-AA379638BCED}" presName="parentLeftMargin" presStyleLbl="node1" presStyleIdx="3" presStyleCnt="5"/>
      <dgm:spPr/>
      <dgm:t>
        <a:bodyPr/>
        <a:lstStyle/>
        <a:p>
          <a:endParaRPr lang="en-US"/>
        </a:p>
      </dgm:t>
    </dgm:pt>
    <dgm:pt modelId="{9B90FCD0-6C12-A54A-A8FC-8D8B1582B875}" type="pres">
      <dgm:prSet presAssocID="{92A0709D-F9B6-5742-A101-AA379638BCED}" presName="parentText" presStyleLbl="node1" presStyleIdx="4" presStyleCnt="5">
        <dgm:presLayoutVars>
          <dgm:chMax val="0"/>
          <dgm:bulletEnabled val="1"/>
        </dgm:presLayoutVars>
      </dgm:prSet>
      <dgm:spPr/>
      <dgm:t>
        <a:bodyPr/>
        <a:lstStyle/>
        <a:p>
          <a:endParaRPr lang="en-US"/>
        </a:p>
      </dgm:t>
    </dgm:pt>
    <dgm:pt modelId="{C5E31ACD-3A30-304D-83B7-6A1ED92BA02F}" type="pres">
      <dgm:prSet presAssocID="{92A0709D-F9B6-5742-A101-AA379638BCED}" presName="negativeSpace" presStyleCnt="0"/>
      <dgm:spPr/>
    </dgm:pt>
    <dgm:pt modelId="{49561DBE-BB7C-BE43-ADA7-74539E2D0A67}" type="pres">
      <dgm:prSet presAssocID="{92A0709D-F9B6-5742-A101-AA379638BCED}" presName="childText" presStyleLbl="conFgAcc1" presStyleIdx="4" presStyleCnt="5">
        <dgm:presLayoutVars>
          <dgm:bulletEnabled val="1"/>
        </dgm:presLayoutVars>
      </dgm:prSet>
      <dgm:spPr/>
    </dgm:pt>
  </dgm:ptLst>
  <dgm:cxnLst>
    <dgm:cxn modelId="{1DA676A6-1AA0-8844-815D-E9F1AD751499}" srcId="{21FFBEB3-F227-AA4A-87C8-740B1D3A88CA}" destId="{07899055-C068-384F-BD97-AF48B6E1247D}" srcOrd="2" destOrd="0" parTransId="{83D3534A-AC8E-AC45-849D-79606D360AEE}" sibTransId="{E4803BD7-4970-3248-9BE2-A07E44B457BB}"/>
    <dgm:cxn modelId="{0B81828E-3DFF-BC4E-A192-A561BEF8BABC}" type="presOf" srcId="{093514CE-DA6B-8C41-BC49-3E177B8A714C}" destId="{291742D9-14DE-364D-992E-ED1B5A29F499}" srcOrd="0" destOrd="0" presId="urn:microsoft.com/office/officeart/2005/8/layout/list1"/>
    <dgm:cxn modelId="{2F2A2A5A-3C04-1541-BD6B-8F31A05FAF80}" type="presOf" srcId="{472C3C0A-0112-CB4E-894A-21611B3EF340}" destId="{1754D523-71AA-B14E-B4A4-23DAC704E004}" srcOrd="1" destOrd="0" presId="urn:microsoft.com/office/officeart/2005/8/layout/list1"/>
    <dgm:cxn modelId="{10CB47BA-3586-3B48-8E9D-F991D6E4FA3D}" type="presOf" srcId="{92A0709D-F9B6-5742-A101-AA379638BCED}" destId="{9B90FCD0-6C12-A54A-A8FC-8D8B1582B875}" srcOrd="1" destOrd="0" presId="urn:microsoft.com/office/officeart/2005/8/layout/list1"/>
    <dgm:cxn modelId="{8C399C99-8B85-B947-BF96-F977B85BC092}" type="presOf" srcId="{07899055-C068-384F-BD97-AF48B6E1247D}" destId="{0857D8B1-5A31-644C-BAC8-38F5E05D7691}" srcOrd="1" destOrd="0" presId="urn:microsoft.com/office/officeart/2005/8/layout/list1"/>
    <dgm:cxn modelId="{AC598641-6A6F-414E-9157-000DC7F84CC6}" type="presOf" srcId="{21FFBEB3-F227-AA4A-87C8-740B1D3A88CA}" destId="{BDB62883-9CE2-864C-8587-BE3F341D528C}" srcOrd="0" destOrd="0" presId="urn:microsoft.com/office/officeart/2005/8/layout/list1"/>
    <dgm:cxn modelId="{0CB090B4-8BB5-5142-B58C-8FD0ACB0E2F7}" type="presOf" srcId="{DEE53C0A-CE1A-B948-82C2-0148C9EC9BEE}" destId="{91F61704-B401-6548-A755-4ECECBEF9C3D}" srcOrd="0" destOrd="0" presId="urn:microsoft.com/office/officeart/2005/8/layout/list1"/>
    <dgm:cxn modelId="{D8AF7C80-70D4-BD4D-8F8C-5DC3A582D5F5}" type="presOf" srcId="{472C3C0A-0112-CB4E-894A-21611B3EF340}" destId="{0ED67D6A-8511-C74C-AFF1-D19A5D85B371}" srcOrd="0" destOrd="0" presId="urn:microsoft.com/office/officeart/2005/8/layout/list1"/>
    <dgm:cxn modelId="{6CF88D83-2093-4940-A3C4-6E61F762DFD7}" srcId="{21FFBEB3-F227-AA4A-87C8-740B1D3A88CA}" destId="{92A0709D-F9B6-5742-A101-AA379638BCED}" srcOrd="4" destOrd="0" parTransId="{663FFB97-8B61-6443-BBC1-CD7FDC94054E}" sibTransId="{A6958145-7664-DE4C-943C-3FC633318B3D}"/>
    <dgm:cxn modelId="{701F532C-9A99-E942-8715-FA9DA3865847}" type="presOf" srcId="{92A0709D-F9B6-5742-A101-AA379638BCED}" destId="{5EB4D098-730D-9544-A910-89ED87F4F6C3}" srcOrd="0" destOrd="0" presId="urn:microsoft.com/office/officeart/2005/8/layout/list1"/>
    <dgm:cxn modelId="{130C1B3B-D658-9540-9C40-D5C961F752F9}" type="presOf" srcId="{093514CE-DA6B-8C41-BC49-3E177B8A714C}" destId="{7BC754E4-2244-AE46-8028-747462B3DD88}" srcOrd="1" destOrd="0" presId="urn:microsoft.com/office/officeart/2005/8/layout/list1"/>
    <dgm:cxn modelId="{D915AC24-2EA6-2A40-8696-20A784C3F970}" srcId="{21FFBEB3-F227-AA4A-87C8-740B1D3A88CA}" destId="{DEE53C0A-CE1A-B948-82C2-0148C9EC9BEE}" srcOrd="3" destOrd="0" parTransId="{2E533C14-456F-2246-A25B-58DA7A3C449F}" sibTransId="{99CC3893-91CE-5047-8E10-D1D9D589E6C5}"/>
    <dgm:cxn modelId="{1B767C30-AC4E-0944-8148-7092058F529A}" type="presOf" srcId="{07899055-C068-384F-BD97-AF48B6E1247D}" destId="{F04D1977-B789-2342-B014-93F7A2B06D0B}" srcOrd="0" destOrd="0" presId="urn:microsoft.com/office/officeart/2005/8/layout/list1"/>
    <dgm:cxn modelId="{FDC7724D-D0F2-7B46-A8A0-039CFF7ED4E5}" type="presOf" srcId="{DEE53C0A-CE1A-B948-82C2-0148C9EC9BEE}" destId="{E52B7336-E5D1-D84E-AB28-66E6892B6039}" srcOrd="1" destOrd="0" presId="urn:microsoft.com/office/officeart/2005/8/layout/list1"/>
    <dgm:cxn modelId="{EE5810B7-168A-5949-A922-ED66F668AF24}" srcId="{21FFBEB3-F227-AA4A-87C8-740B1D3A88CA}" destId="{093514CE-DA6B-8C41-BC49-3E177B8A714C}" srcOrd="0" destOrd="0" parTransId="{477298B0-BA04-824F-8287-EA5BBF19256C}" sibTransId="{F617CF02-E25C-8B4D-8832-9DB658CD0DFC}"/>
    <dgm:cxn modelId="{A753775D-E721-7C40-A914-28F197CF9494}" srcId="{21FFBEB3-F227-AA4A-87C8-740B1D3A88CA}" destId="{472C3C0A-0112-CB4E-894A-21611B3EF340}" srcOrd="1" destOrd="0" parTransId="{DF9135BA-53A8-D542-980C-D2C4C60ADFC7}" sibTransId="{F8D153BA-E526-B84D-AFB9-AE850506109E}"/>
    <dgm:cxn modelId="{26F40222-9F4F-2643-A057-C0454FCE8D74}" type="presParOf" srcId="{BDB62883-9CE2-864C-8587-BE3F341D528C}" destId="{4BAC6815-4840-4D48-9BB4-4271B881803D}" srcOrd="0" destOrd="0" presId="urn:microsoft.com/office/officeart/2005/8/layout/list1"/>
    <dgm:cxn modelId="{3A567975-DECD-634C-BD98-57F2353E59BE}" type="presParOf" srcId="{4BAC6815-4840-4D48-9BB4-4271B881803D}" destId="{291742D9-14DE-364D-992E-ED1B5A29F499}" srcOrd="0" destOrd="0" presId="urn:microsoft.com/office/officeart/2005/8/layout/list1"/>
    <dgm:cxn modelId="{674E74D7-D49B-D34A-9162-394ED6C086D0}" type="presParOf" srcId="{4BAC6815-4840-4D48-9BB4-4271B881803D}" destId="{7BC754E4-2244-AE46-8028-747462B3DD88}" srcOrd="1" destOrd="0" presId="urn:microsoft.com/office/officeart/2005/8/layout/list1"/>
    <dgm:cxn modelId="{86086057-C2A3-F343-921F-0277F56A0590}" type="presParOf" srcId="{BDB62883-9CE2-864C-8587-BE3F341D528C}" destId="{E9D9B4AB-CA0A-A748-ABF2-3A56B4794838}" srcOrd="1" destOrd="0" presId="urn:microsoft.com/office/officeart/2005/8/layout/list1"/>
    <dgm:cxn modelId="{27E332F6-32A4-8047-B1D8-B0C3754D6BBB}" type="presParOf" srcId="{BDB62883-9CE2-864C-8587-BE3F341D528C}" destId="{3D01A6F6-9FDC-CE41-970D-9493EB8CB1CD}" srcOrd="2" destOrd="0" presId="urn:microsoft.com/office/officeart/2005/8/layout/list1"/>
    <dgm:cxn modelId="{313790DC-0EDF-DB47-A6A8-5D0C5BFF2709}" type="presParOf" srcId="{BDB62883-9CE2-864C-8587-BE3F341D528C}" destId="{DB6CBFF1-4D8D-7B4D-BBD6-F8968B397182}" srcOrd="3" destOrd="0" presId="urn:microsoft.com/office/officeart/2005/8/layout/list1"/>
    <dgm:cxn modelId="{6154D079-DAE9-714C-978C-32691EC27B65}" type="presParOf" srcId="{BDB62883-9CE2-864C-8587-BE3F341D528C}" destId="{C12269EC-3E60-DF44-A820-AE4C4C378EBC}" srcOrd="4" destOrd="0" presId="urn:microsoft.com/office/officeart/2005/8/layout/list1"/>
    <dgm:cxn modelId="{157CA178-F18D-584D-BB24-754F1B8DBDD6}" type="presParOf" srcId="{C12269EC-3E60-DF44-A820-AE4C4C378EBC}" destId="{0ED67D6A-8511-C74C-AFF1-D19A5D85B371}" srcOrd="0" destOrd="0" presId="urn:microsoft.com/office/officeart/2005/8/layout/list1"/>
    <dgm:cxn modelId="{5476CB8D-FABC-434A-99CF-4BC4A5B4AD0C}" type="presParOf" srcId="{C12269EC-3E60-DF44-A820-AE4C4C378EBC}" destId="{1754D523-71AA-B14E-B4A4-23DAC704E004}" srcOrd="1" destOrd="0" presId="urn:microsoft.com/office/officeart/2005/8/layout/list1"/>
    <dgm:cxn modelId="{D34762C3-8545-4243-9F95-D0C6FC100907}" type="presParOf" srcId="{BDB62883-9CE2-864C-8587-BE3F341D528C}" destId="{39BA09D7-07EE-C048-83F1-D19B8870F7F3}" srcOrd="5" destOrd="0" presId="urn:microsoft.com/office/officeart/2005/8/layout/list1"/>
    <dgm:cxn modelId="{C5C0FE4B-DEEB-F947-9FCD-44D4A0B85948}" type="presParOf" srcId="{BDB62883-9CE2-864C-8587-BE3F341D528C}" destId="{88E9641E-F870-2441-88A3-A59F89FF0DAA}" srcOrd="6" destOrd="0" presId="urn:microsoft.com/office/officeart/2005/8/layout/list1"/>
    <dgm:cxn modelId="{09090CB0-7463-9943-B48B-D51CCF3D4E43}" type="presParOf" srcId="{BDB62883-9CE2-864C-8587-BE3F341D528C}" destId="{9F75703F-F563-354E-9773-B62ED6348E7B}" srcOrd="7" destOrd="0" presId="urn:microsoft.com/office/officeart/2005/8/layout/list1"/>
    <dgm:cxn modelId="{83523FCD-9349-0840-9490-EB5666345B13}" type="presParOf" srcId="{BDB62883-9CE2-864C-8587-BE3F341D528C}" destId="{D495CA45-B95A-FC49-B9FA-306A1821E7D3}" srcOrd="8" destOrd="0" presId="urn:microsoft.com/office/officeart/2005/8/layout/list1"/>
    <dgm:cxn modelId="{70BF8F36-3607-374F-8782-7060A53B6A61}" type="presParOf" srcId="{D495CA45-B95A-FC49-B9FA-306A1821E7D3}" destId="{F04D1977-B789-2342-B014-93F7A2B06D0B}" srcOrd="0" destOrd="0" presId="urn:microsoft.com/office/officeart/2005/8/layout/list1"/>
    <dgm:cxn modelId="{C9CDF593-D0FB-814A-BF0D-DD4404D31C02}" type="presParOf" srcId="{D495CA45-B95A-FC49-B9FA-306A1821E7D3}" destId="{0857D8B1-5A31-644C-BAC8-38F5E05D7691}" srcOrd="1" destOrd="0" presId="urn:microsoft.com/office/officeart/2005/8/layout/list1"/>
    <dgm:cxn modelId="{1BAA6F14-91A7-9F44-BB6F-6933E7CE3672}" type="presParOf" srcId="{BDB62883-9CE2-864C-8587-BE3F341D528C}" destId="{01FB3713-0152-0746-B788-900FD28F5618}" srcOrd="9" destOrd="0" presId="urn:microsoft.com/office/officeart/2005/8/layout/list1"/>
    <dgm:cxn modelId="{EEB295B4-7885-B848-BAA0-57F9F03F7596}" type="presParOf" srcId="{BDB62883-9CE2-864C-8587-BE3F341D528C}" destId="{7C217046-47E0-AD4A-B477-20392DBA512A}" srcOrd="10" destOrd="0" presId="urn:microsoft.com/office/officeart/2005/8/layout/list1"/>
    <dgm:cxn modelId="{5325D7A0-97B8-FA4B-A2DA-4935F574C2AB}" type="presParOf" srcId="{BDB62883-9CE2-864C-8587-BE3F341D528C}" destId="{766460CD-0870-BB4C-8167-423BFAA30F6A}" srcOrd="11" destOrd="0" presId="urn:microsoft.com/office/officeart/2005/8/layout/list1"/>
    <dgm:cxn modelId="{37184FC2-3FB2-794F-A893-1A5434A43442}" type="presParOf" srcId="{BDB62883-9CE2-864C-8587-BE3F341D528C}" destId="{E5150DEE-8C24-AF42-A7A9-E16DEB3A42C5}" srcOrd="12" destOrd="0" presId="urn:microsoft.com/office/officeart/2005/8/layout/list1"/>
    <dgm:cxn modelId="{F5BB5F80-44EA-A24E-9E54-A38AECFE984B}" type="presParOf" srcId="{E5150DEE-8C24-AF42-A7A9-E16DEB3A42C5}" destId="{91F61704-B401-6548-A755-4ECECBEF9C3D}" srcOrd="0" destOrd="0" presId="urn:microsoft.com/office/officeart/2005/8/layout/list1"/>
    <dgm:cxn modelId="{B502259E-E60E-5144-8228-2D4E7E1E7072}" type="presParOf" srcId="{E5150DEE-8C24-AF42-A7A9-E16DEB3A42C5}" destId="{E52B7336-E5D1-D84E-AB28-66E6892B6039}" srcOrd="1" destOrd="0" presId="urn:microsoft.com/office/officeart/2005/8/layout/list1"/>
    <dgm:cxn modelId="{007862AF-39A0-3548-BB69-17BB5DF45E73}" type="presParOf" srcId="{BDB62883-9CE2-864C-8587-BE3F341D528C}" destId="{4F665726-5717-634F-84E8-55E5F74E0229}" srcOrd="13" destOrd="0" presId="urn:microsoft.com/office/officeart/2005/8/layout/list1"/>
    <dgm:cxn modelId="{7856B63A-1AFC-2E48-ABC4-9EAEC599D94D}" type="presParOf" srcId="{BDB62883-9CE2-864C-8587-BE3F341D528C}" destId="{518EE9A9-D486-3E40-A981-F6996E76146E}" srcOrd="14" destOrd="0" presId="urn:microsoft.com/office/officeart/2005/8/layout/list1"/>
    <dgm:cxn modelId="{D12F6AFE-5E13-2F43-8D9F-7A791C607F75}" type="presParOf" srcId="{BDB62883-9CE2-864C-8587-BE3F341D528C}" destId="{18432843-01B3-6A4D-AE84-6FFEAB6BAFA1}" srcOrd="15" destOrd="0" presId="urn:microsoft.com/office/officeart/2005/8/layout/list1"/>
    <dgm:cxn modelId="{B0E5B720-19BD-7A41-A62A-DBD201E051D7}" type="presParOf" srcId="{BDB62883-9CE2-864C-8587-BE3F341D528C}" destId="{D7C03163-7F81-1744-B669-A7C79384EC3E}" srcOrd="16" destOrd="0" presId="urn:microsoft.com/office/officeart/2005/8/layout/list1"/>
    <dgm:cxn modelId="{5DF3DBE3-4709-FF4A-B609-7F1029AB0E44}" type="presParOf" srcId="{D7C03163-7F81-1744-B669-A7C79384EC3E}" destId="{5EB4D098-730D-9544-A910-89ED87F4F6C3}" srcOrd="0" destOrd="0" presId="urn:microsoft.com/office/officeart/2005/8/layout/list1"/>
    <dgm:cxn modelId="{1D02FC1D-B617-5949-9305-24680CBF2DDA}" type="presParOf" srcId="{D7C03163-7F81-1744-B669-A7C79384EC3E}" destId="{9B90FCD0-6C12-A54A-A8FC-8D8B1582B875}" srcOrd="1" destOrd="0" presId="urn:microsoft.com/office/officeart/2005/8/layout/list1"/>
    <dgm:cxn modelId="{E0492746-2C18-114F-AF33-A02982FE2C68}" type="presParOf" srcId="{BDB62883-9CE2-864C-8587-BE3F341D528C}" destId="{C5E31ACD-3A30-304D-83B7-6A1ED92BA02F}" srcOrd="17" destOrd="0" presId="urn:microsoft.com/office/officeart/2005/8/layout/list1"/>
    <dgm:cxn modelId="{7F0346CA-B646-2346-9225-95B7D0B452C9}" type="presParOf" srcId="{BDB62883-9CE2-864C-8587-BE3F341D528C}" destId="{49561DBE-BB7C-BE43-ADA7-74539E2D0A67}" srcOrd="18"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67F2C4B-D343-7443-BBFD-D43EBD6B9B9E}"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9299345C-AA56-B44E-B502-60BA356D85AB}">
      <dgm:prSet phldrT="[Text]"/>
      <dgm:spPr/>
      <dgm:t>
        <a:bodyPr/>
        <a:lstStyle/>
        <a:p>
          <a:r>
            <a:rPr lang="en-US" dirty="0" smtClean="0"/>
            <a:t>Focus</a:t>
          </a:r>
          <a:endParaRPr lang="en-US" dirty="0"/>
        </a:p>
      </dgm:t>
    </dgm:pt>
    <dgm:pt modelId="{FA4AA785-C8C7-0845-8244-485350CF83EA}" type="parTrans" cxnId="{51E23A75-C3A3-9F44-99B0-528CB7D50D52}">
      <dgm:prSet/>
      <dgm:spPr/>
      <dgm:t>
        <a:bodyPr/>
        <a:lstStyle/>
        <a:p>
          <a:endParaRPr lang="en-US"/>
        </a:p>
      </dgm:t>
    </dgm:pt>
    <dgm:pt modelId="{BF327E11-58B2-C549-8508-8C47E05A45CD}" type="sibTrans" cxnId="{51E23A75-C3A3-9F44-99B0-528CB7D50D52}">
      <dgm:prSet/>
      <dgm:spPr/>
      <dgm:t>
        <a:bodyPr/>
        <a:lstStyle/>
        <a:p>
          <a:endParaRPr lang="en-US"/>
        </a:p>
      </dgm:t>
    </dgm:pt>
    <dgm:pt modelId="{B4F8AD20-CE53-664F-A538-CB7B9AAEE4DF}">
      <dgm:prSet phldrT="[Text]"/>
      <dgm:spPr/>
      <dgm:t>
        <a:bodyPr/>
        <a:lstStyle/>
        <a:p>
          <a:r>
            <a:rPr lang="en-US" dirty="0" smtClean="0"/>
            <a:t>Set Exposure</a:t>
          </a:r>
          <a:endParaRPr lang="en-US" dirty="0"/>
        </a:p>
      </dgm:t>
    </dgm:pt>
    <dgm:pt modelId="{035497E4-1163-8B4A-8F85-E7AD4F305EFF}" type="parTrans" cxnId="{318B94D4-120B-5E40-A009-C9ABA2DEF1EF}">
      <dgm:prSet/>
      <dgm:spPr/>
      <dgm:t>
        <a:bodyPr/>
        <a:lstStyle/>
        <a:p>
          <a:endParaRPr lang="en-US"/>
        </a:p>
      </dgm:t>
    </dgm:pt>
    <dgm:pt modelId="{3DA4A6D3-4E44-2C43-89B6-35D1BEDBE3B6}" type="sibTrans" cxnId="{318B94D4-120B-5E40-A009-C9ABA2DEF1EF}">
      <dgm:prSet/>
      <dgm:spPr/>
      <dgm:t>
        <a:bodyPr/>
        <a:lstStyle/>
        <a:p>
          <a:endParaRPr lang="en-US"/>
        </a:p>
      </dgm:t>
    </dgm:pt>
    <dgm:pt modelId="{7737A5EB-657C-E94E-84D8-B37DDAE444A3}">
      <dgm:prSet phldrT="[Text]"/>
      <dgm:spPr>
        <a:effectLst>
          <a:glow rad="228600">
            <a:schemeClr val="accent4">
              <a:satMod val="175000"/>
              <a:alpha val="40000"/>
            </a:schemeClr>
          </a:glow>
        </a:effectLst>
      </dgm:spPr>
      <dgm:t>
        <a:bodyPr/>
        <a:lstStyle/>
        <a:p>
          <a:r>
            <a:rPr lang="en-US" dirty="0" smtClean="0"/>
            <a:t>Set Gray Balance</a:t>
          </a:r>
        </a:p>
      </dgm:t>
    </dgm:pt>
    <dgm:pt modelId="{8139CCF8-9AEE-F344-93B2-1945DE68CBDB}" type="parTrans" cxnId="{8B703386-45AD-0043-9E94-C3DDAAD17BFE}">
      <dgm:prSet/>
      <dgm:spPr/>
      <dgm:t>
        <a:bodyPr/>
        <a:lstStyle/>
        <a:p>
          <a:endParaRPr lang="en-US"/>
        </a:p>
      </dgm:t>
    </dgm:pt>
    <dgm:pt modelId="{E495F329-05C5-F848-BB70-22104A10FA09}" type="sibTrans" cxnId="{8B703386-45AD-0043-9E94-C3DDAAD17BFE}">
      <dgm:prSet/>
      <dgm:spPr/>
      <dgm:t>
        <a:bodyPr/>
        <a:lstStyle/>
        <a:p>
          <a:endParaRPr lang="en-US"/>
        </a:p>
      </dgm:t>
    </dgm:pt>
    <dgm:pt modelId="{46147CCB-4C5B-B742-8852-723DF2FC6DBE}">
      <dgm:prSet phldrT="[Text]"/>
      <dgm:spPr/>
      <dgm:t>
        <a:bodyPr/>
        <a:lstStyle/>
        <a:p>
          <a:r>
            <a:rPr lang="en-US" dirty="0" smtClean="0"/>
            <a:t>Flat-Field</a:t>
          </a:r>
          <a:endParaRPr lang="en-US" dirty="0"/>
        </a:p>
      </dgm:t>
    </dgm:pt>
    <dgm:pt modelId="{61F7A2AC-4780-5D42-9D62-153F71A084E1}" type="parTrans" cxnId="{A8C24DF1-8C3E-054A-A14E-A77718576F9E}">
      <dgm:prSet/>
      <dgm:spPr/>
      <dgm:t>
        <a:bodyPr/>
        <a:lstStyle/>
        <a:p>
          <a:endParaRPr lang="en-US"/>
        </a:p>
      </dgm:t>
    </dgm:pt>
    <dgm:pt modelId="{3A52B7C8-5A6D-EA4D-808E-B4320D79894A}" type="sibTrans" cxnId="{A8C24DF1-8C3E-054A-A14E-A77718576F9E}">
      <dgm:prSet/>
      <dgm:spPr/>
      <dgm:t>
        <a:bodyPr/>
        <a:lstStyle/>
        <a:p>
          <a:endParaRPr lang="en-US"/>
        </a:p>
      </dgm:t>
    </dgm:pt>
    <dgm:pt modelId="{85C7C9C7-6BFA-0749-8F66-44607AB89E22}">
      <dgm:prSet phldrT="[Text]"/>
      <dgm:spPr/>
      <dgm:t>
        <a:bodyPr/>
        <a:lstStyle/>
        <a:p>
          <a:r>
            <a:rPr lang="en-US" dirty="0" smtClean="0"/>
            <a:t>Capture</a:t>
          </a:r>
        </a:p>
      </dgm:t>
    </dgm:pt>
    <dgm:pt modelId="{7AFBED00-DDAE-ED42-9AA1-E013CE074D7D}" type="parTrans" cxnId="{2B868EFD-8811-DD42-839C-3D5B606C2E9F}">
      <dgm:prSet/>
      <dgm:spPr/>
      <dgm:t>
        <a:bodyPr/>
        <a:lstStyle/>
        <a:p>
          <a:endParaRPr lang="en-US"/>
        </a:p>
      </dgm:t>
    </dgm:pt>
    <dgm:pt modelId="{80DF9E0C-2C97-2243-A566-9E039B42D3CD}" type="sibTrans" cxnId="{2B868EFD-8811-DD42-839C-3D5B606C2E9F}">
      <dgm:prSet/>
      <dgm:spPr/>
      <dgm:t>
        <a:bodyPr/>
        <a:lstStyle/>
        <a:p>
          <a:endParaRPr lang="en-US"/>
        </a:p>
      </dgm:t>
    </dgm:pt>
    <dgm:pt modelId="{FBFC451E-E5D7-064C-92FD-7659ED920C17}" type="pres">
      <dgm:prSet presAssocID="{567F2C4B-D343-7443-BBFD-D43EBD6B9B9E}" presName="linear" presStyleCnt="0">
        <dgm:presLayoutVars>
          <dgm:dir/>
          <dgm:animLvl val="lvl"/>
          <dgm:resizeHandles val="exact"/>
        </dgm:presLayoutVars>
      </dgm:prSet>
      <dgm:spPr/>
      <dgm:t>
        <a:bodyPr/>
        <a:lstStyle/>
        <a:p>
          <a:endParaRPr lang="en-US"/>
        </a:p>
      </dgm:t>
    </dgm:pt>
    <dgm:pt modelId="{CF9AE893-4078-4D4B-81FC-4CB22D6520EF}" type="pres">
      <dgm:prSet presAssocID="{9299345C-AA56-B44E-B502-60BA356D85AB}" presName="parentLin" presStyleCnt="0"/>
      <dgm:spPr/>
    </dgm:pt>
    <dgm:pt modelId="{C2BAC04E-0515-C248-8294-DC45D2E0022A}" type="pres">
      <dgm:prSet presAssocID="{9299345C-AA56-B44E-B502-60BA356D85AB}" presName="parentLeftMargin" presStyleLbl="node1" presStyleIdx="0" presStyleCnt="5"/>
      <dgm:spPr/>
      <dgm:t>
        <a:bodyPr/>
        <a:lstStyle/>
        <a:p>
          <a:endParaRPr lang="en-US"/>
        </a:p>
      </dgm:t>
    </dgm:pt>
    <dgm:pt modelId="{013A8C17-7175-9C42-A6E2-2C38EB0802E6}" type="pres">
      <dgm:prSet presAssocID="{9299345C-AA56-B44E-B502-60BA356D85AB}" presName="parentText" presStyleLbl="node1" presStyleIdx="0" presStyleCnt="5">
        <dgm:presLayoutVars>
          <dgm:chMax val="0"/>
          <dgm:bulletEnabled val="1"/>
        </dgm:presLayoutVars>
      </dgm:prSet>
      <dgm:spPr/>
      <dgm:t>
        <a:bodyPr/>
        <a:lstStyle/>
        <a:p>
          <a:endParaRPr lang="en-US"/>
        </a:p>
      </dgm:t>
    </dgm:pt>
    <dgm:pt modelId="{4A3125AF-E9E5-AE4B-9E6B-92B55EFB56B8}" type="pres">
      <dgm:prSet presAssocID="{9299345C-AA56-B44E-B502-60BA356D85AB}" presName="negativeSpace" presStyleCnt="0"/>
      <dgm:spPr/>
    </dgm:pt>
    <dgm:pt modelId="{471F9890-6860-4344-A6FF-0499AA56F503}" type="pres">
      <dgm:prSet presAssocID="{9299345C-AA56-B44E-B502-60BA356D85AB}" presName="childText" presStyleLbl="conFgAcc1" presStyleIdx="0" presStyleCnt="5">
        <dgm:presLayoutVars>
          <dgm:bulletEnabled val="1"/>
        </dgm:presLayoutVars>
      </dgm:prSet>
      <dgm:spPr/>
    </dgm:pt>
    <dgm:pt modelId="{7E2827DD-C671-6641-B1CB-D81DC1AC9F93}" type="pres">
      <dgm:prSet presAssocID="{BF327E11-58B2-C549-8508-8C47E05A45CD}" presName="spaceBetweenRectangles" presStyleCnt="0"/>
      <dgm:spPr/>
    </dgm:pt>
    <dgm:pt modelId="{C704018A-5826-194B-9E2B-8D0E35AB448B}" type="pres">
      <dgm:prSet presAssocID="{B4F8AD20-CE53-664F-A538-CB7B9AAEE4DF}" presName="parentLin" presStyleCnt="0"/>
      <dgm:spPr/>
    </dgm:pt>
    <dgm:pt modelId="{F5A2DC78-14CC-F34A-97DB-5E0286D66E12}" type="pres">
      <dgm:prSet presAssocID="{B4F8AD20-CE53-664F-A538-CB7B9AAEE4DF}" presName="parentLeftMargin" presStyleLbl="node1" presStyleIdx="0" presStyleCnt="5"/>
      <dgm:spPr/>
      <dgm:t>
        <a:bodyPr/>
        <a:lstStyle/>
        <a:p>
          <a:endParaRPr lang="en-US"/>
        </a:p>
      </dgm:t>
    </dgm:pt>
    <dgm:pt modelId="{97C03A8C-EC93-1B44-A1D4-A7A63A79BDDE}" type="pres">
      <dgm:prSet presAssocID="{B4F8AD20-CE53-664F-A538-CB7B9AAEE4DF}" presName="parentText" presStyleLbl="node1" presStyleIdx="1" presStyleCnt="5">
        <dgm:presLayoutVars>
          <dgm:chMax val="0"/>
          <dgm:bulletEnabled val="1"/>
        </dgm:presLayoutVars>
      </dgm:prSet>
      <dgm:spPr/>
      <dgm:t>
        <a:bodyPr/>
        <a:lstStyle/>
        <a:p>
          <a:endParaRPr lang="en-US"/>
        </a:p>
      </dgm:t>
    </dgm:pt>
    <dgm:pt modelId="{E7B0F3C1-1F37-E243-A31C-30CD9377E537}" type="pres">
      <dgm:prSet presAssocID="{B4F8AD20-CE53-664F-A538-CB7B9AAEE4DF}" presName="negativeSpace" presStyleCnt="0"/>
      <dgm:spPr/>
    </dgm:pt>
    <dgm:pt modelId="{AE2A5BED-2833-7944-B70B-50115BEFE4D2}" type="pres">
      <dgm:prSet presAssocID="{B4F8AD20-CE53-664F-A538-CB7B9AAEE4DF}" presName="childText" presStyleLbl="conFgAcc1" presStyleIdx="1" presStyleCnt="5">
        <dgm:presLayoutVars>
          <dgm:bulletEnabled val="1"/>
        </dgm:presLayoutVars>
      </dgm:prSet>
      <dgm:spPr/>
    </dgm:pt>
    <dgm:pt modelId="{513530D9-2F84-3E49-AB31-CC74D89FFDF8}" type="pres">
      <dgm:prSet presAssocID="{3DA4A6D3-4E44-2C43-89B6-35D1BEDBE3B6}" presName="spaceBetweenRectangles" presStyleCnt="0"/>
      <dgm:spPr/>
    </dgm:pt>
    <dgm:pt modelId="{4944E68D-0E76-8646-BC96-ABC91D7F3F0D}" type="pres">
      <dgm:prSet presAssocID="{46147CCB-4C5B-B742-8852-723DF2FC6DBE}" presName="parentLin" presStyleCnt="0"/>
      <dgm:spPr/>
    </dgm:pt>
    <dgm:pt modelId="{7BCE6EBD-73DC-6445-9DA7-74FCC2200D9D}" type="pres">
      <dgm:prSet presAssocID="{46147CCB-4C5B-B742-8852-723DF2FC6DBE}" presName="parentLeftMargin" presStyleLbl="node1" presStyleIdx="1" presStyleCnt="5"/>
      <dgm:spPr/>
      <dgm:t>
        <a:bodyPr/>
        <a:lstStyle/>
        <a:p>
          <a:endParaRPr lang="en-US"/>
        </a:p>
      </dgm:t>
    </dgm:pt>
    <dgm:pt modelId="{929C2BF6-B543-9943-A1E6-0DD39CE0BC3B}" type="pres">
      <dgm:prSet presAssocID="{46147CCB-4C5B-B742-8852-723DF2FC6DBE}" presName="parentText" presStyleLbl="node1" presStyleIdx="2" presStyleCnt="5">
        <dgm:presLayoutVars>
          <dgm:chMax val="0"/>
          <dgm:bulletEnabled val="1"/>
        </dgm:presLayoutVars>
      </dgm:prSet>
      <dgm:spPr/>
      <dgm:t>
        <a:bodyPr/>
        <a:lstStyle/>
        <a:p>
          <a:endParaRPr lang="en-US"/>
        </a:p>
      </dgm:t>
    </dgm:pt>
    <dgm:pt modelId="{795966B9-AB8B-8A46-80EA-EDD2335A3564}" type="pres">
      <dgm:prSet presAssocID="{46147CCB-4C5B-B742-8852-723DF2FC6DBE}" presName="negativeSpace" presStyleCnt="0"/>
      <dgm:spPr/>
    </dgm:pt>
    <dgm:pt modelId="{25C02BF3-B0FF-A74B-B74B-04E2FD66566F}" type="pres">
      <dgm:prSet presAssocID="{46147CCB-4C5B-B742-8852-723DF2FC6DBE}" presName="childText" presStyleLbl="conFgAcc1" presStyleIdx="2" presStyleCnt="5">
        <dgm:presLayoutVars>
          <dgm:bulletEnabled val="1"/>
        </dgm:presLayoutVars>
      </dgm:prSet>
      <dgm:spPr/>
    </dgm:pt>
    <dgm:pt modelId="{CEB3E16E-CF4C-E046-B18F-56A2FDA982F9}" type="pres">
      <dgm:prSet presAssocID="{3A52B7C8-5A6D-EA4D-808E-B4320D79894A}" presName="spaceBetweenRectangles" presStyleCnt="0"/>
      <dgm:spPr/>
    </dgm:pt>
    <dgm:pt modelId="{BB8FC040-2B90-A942-807E-B69D1C44D140}" type="pres">
      <dgm:prSet presAssocID="{7737A5EB-657C-E94E-84D8-B37DDAE444A3}" presName="parentLin" presStyleCnt="0"/>
      <dgm:spPr/>
    </dgm:pt>
    <dgm:pt modelId="{C39224C7-3749-8445-BFC2-7C98F6796DA6}" type="pres">
      <dgm:prSet presAssocID="{7737A5EB-657C-E94E-84D8-B37DDAE444A3}" presName="parentLeftMargin" presStyleLbl="node1" presStyleIdx="2" presStyleCnt="5"/>
      <dgm:spPr/>
      <dgm:t>
        <a:bodyPr/>
        <a:lstStyle/>
        <a:p>
          <a:endParaRPr lang="en-US"/>
        </a:p>
      </dgm:t>
    </dgm:pt>
    <dgm:pt modelId="{77AD684E-3278-7B4A-A912-25A411DAB0C2}" type="pres">
      <dgm:prSet presAssocID="{7737A5EB-657C-E94E-84D8-B37DDAE444A3}" presName="parentText" presStyleLbl="node1" presStyleIdx="3" presStyleCnt="5">
        <dgm:presLayoutVars>
          <dgm:chMax val="0"/>
          <dgm:bulletEnabled val="1"/>
        </dgm:presLayoutVars>
      </dgm:prSet>
      <dgm:spPr/>
      <dgm:t>
        <a:bodyPr/>
        <a:lstStyle/>
        <a:p>
          <a:endParaRPr lang="en-US"/>
        </a:p>
      </dgm:t>
    </dgm:pt>
    <dgm:pt modelId="{36960B52-AC9D-9943-BBA1-AFB167821910}" type="pres">
      <dgm:prSet presAssocID="{7737A5EB-657C-E94E-84D8-B37DDAE444A3}" presName="negativeSpace" presStyleCnt="0"/>
      <dgm:spPr/>
    </dgm:pt>
    <dgm:pt modelId="{10392CAA-1945-4C47-B034-82A9661F87D3}" type="pres">
      <dgm:prSet presAssocID="{7737A5EB-657C-E94E-84D8-B37DDAE444A3}" presName="childText" presStyleLbl="conFgAcc1" presStyleIdx="3" presStyleCnt="5">
        <dgm:presLayoutVars>
          <dgm:bulletEnabled val="1"/>
        </dgm:presLayoutVars>
      </dgm:prSet>
      <dgm:spPr/>
    </dgm:pt>
    <dgm:pt modelId="{7A018278-6A83-E543-904E-37ABE62327F2}" type="pres">
      <dgm:prSet presAssocID="{E495F329-05C5-F848-BB70-22104A10FA09}" presName="spaceBetweenRectangles" presStyleCnt="0"/>
      <dgm:spPr/>
    </dgm:pt>
    <dgm:pt modelId="{3161B494-0A8D-4A42-BCF6-E93ED2335434}" type="pres">
      <dgm:prSet presAssocID="{85C7C9C7-6BFA-0749-8F66-44607AB89E22}" presName="parentLin" presStyleCnt="0"/>
      <dgm:spPr/>
    </dgm:pt>
    <dgm:pt modelId="{062BD3C7-FCB9-AA4D-8DDC-02E329219270}" type="pres">
      <dgm:prSet presAssocID="{85C7C9C7-6BFA-0749-8F66-44607AB89E22}" presName="parentLeftMargin" presStyleLbl="node1" presStyleIdx="3" presStyleCnt="5"/>
      <dgm:spPr/>
      <dgm:t>
        <a:bodyPr/>
        <a:lstStyle/>
        <a:p>
          <a:endParaRPr lang="en-US"/>
        </a:p>
      </dgm:t>
    </dgm:pt>
    <dgm:pt modelId="{2247CB7B-8CFE-0642-BB6D-3B11175308CB}" type="pres">
      <dgm:prSet presAssocID="{85C7C9C7-6BFA-0749-8F66-44607AB89E22}" presName="parentText" presStyleLbl="node1" presStyleIdx="4" presStyleCnt="5">
        <dgm:presLayoutVars>
          <dgm:chMax val="0"/>
          <dgm:bulletEnabled val="1"/>
        </dgm:presLayoutVars>
      </dgm:prSet>
      <dgm:spPr/>
      <dgm:t>
        <a:bodyPr/>
        <a:lstStyle/>
        <a:p>
          <a:endParaRPr lang="en-US"/>
        </a:p>
      </dgm:t>
    </dgm:pt>
    <dgm:pt modelId="{501328D9-4DED-5F44-A347-732F5E87A876}" type="pres">
      <dgm:prSet presAssocID="{85C7C9C7-6BFA-0749-8F66-44607AB89E22}" presName="negativeSpace" presStyleCnt="0"/>
      <dgm:spPr/>
    </dgm:pt>
    <dgm:pt modelId="{1375100B-7D4A-4B4F-ACD8-8C0C3395D68F}" type="pres">
      <dgm:prSet presAssocID="{85C7C9C7-6BFA-0749-8F66-44607AB89E22}" presName="childText" presStyleLbl="conFgAcc1" presStyleIdx="4" presStyleCnt="5">
        <dgm:presLayoutVars>
          <dgm:bulletEnabled val="1"/>
        </dgm:presLayoutVars>
      </dgm:prSet>
      <dgm:spPr/>
    </dgm:pt>
  </dgm:ptLst>
  <dgm:cxnLst>
    <dgm:cxn modelId="{11966BDD-4DBD-4E48-91BA-B119421B23F1}" type="presOf" srcId="{85C7C9C7-6BFA-0749-8F66-44607AB89E22}" destId="{2247CB7B-8CFE-0642-BB6D-3B11175308CB}" srcOrd="1" destOrd="0" presId="urn:microsoft.com/office/officeart/2005/8/layout/list1"/>
    <dgm:cxn modelId="{A8C24DF1-8C3E-054A-A14E-A77718576F9E}" srcId="{567F2C4B-D343-7443-BBFD-D43EBD6B9B9E}" destId="{46147CCB-4C5B-B742-8852-723DF2FC6DBE}" srcOrd="2" destOrd="0" parTransId="{61F7A2AC-4780-5D42-9D62-153F71A084E1}" sibTransId="{3A52B7C8-5A6D-EA4D-808E-B4320D79894A}"/>
    <dgm:cxn modelId="{715A8A46-D855-874F-8A9F-4B12344512AB}" type="presOf" srcId="{567F2C4B-D343-7443-BBFD-D43EBD6B9B9E}" destId="{FBFC451E-E5D7-064C-92FD-7659ED920C17}" srcOrd="0" destOrd="0" presId="urn:microsoft.com/office/officeart/2005/8/layout/list1"/>
    <dgm:cxn modelId="{26EEBDB2-2C7F-294D-9C8D-B109700AABD7}" type="presOf" srcId="{7737A5EB-657C-E94E-84D8-B37DDAE444A3}" destId="{77AD684E-3278-7B4A-A912-25A411DAB0C2}" srcOrd="1" destOrd="0" presId="urn:microsoft.com/office/officeart/2005/8/layout/list1"/>
    <dgm:cxn modelId="{318B94D4-120B-5E40-A009-C9ABA2DEF1EF}" srcId="{567F2C4B-D343-7443-BBFD-D43EBD6B9B9E}" destId="{B4F8AD20-CE53-664F-A538-CB7B9AAEE4DF}" srcOrd="1" destOrd="0" parTransId="{035497E4-1163-8B4A-8F85-E7AD4F305EFF}" sibTransId="{3DA4A6D3-4E44-2C43-89B6-35D1BEDBE3B6}"/>
    <dgm:cxn modelId="{CDDA50D1-AED7-AE4C-89DE-152E2290D180}" type="presOf" srcId="{46147CCB-4C5B-B742-8852-723DF2FC6DBE}" destId="{7BCE6EBD-73DC-6445-9DA7-74FCC2200D9D}" srcOrd="0" destOrd="0" presId="urn:microsoft.com/office/officeart/2005/8/layout/list1"/>
    <dgm:cxn modelId="{26F70081-36B7-4545-9163-3884CB854EA0}" type="presOf" srcId="{B4F8AD20-CE53-664F-A538-CB7B9AAEE4DF}" destId="{97C03A8C-EC93-1B44-A1D4-A7A63A79BDDE}" srcOrd="1" destOrd="0" presId="urn:microsoft.com/office/officeart/2005/8/layout/list1"/>
    <dgm:cxn modelId="{8B703386-45AD-0043-9E94-C3DDAAD17BFE}" srcId="{567F2C4B-D343-7443-BBFD-D43EBD6B9B9E}" destId="{7737A5EB-657C-E94E-84D8-B37DDAE444A3}" srcOrd="3" destOrd="0" parTransId="{8139CCF8-9AEE-F344-93B2-1945DE68CBDB}" sibTransId="{E495F329-05C5-F848-BB70-22104A10FA09}"/>
    <dgm:cxn modelId="{2B868EFD-8811-DD42-839C-3D5B606C2E9F}" srcId="{567F2C4B-D343-7443-BBFD-D43EBD6B9B9E}" destId="{85C7C9C7-6BFA-0749-8F66-44607AB89E22}" srcOrd="4" destOrd="0" parTransId="{7AFBED00-DDAE-ED42-9AA1-E013CE074D7D}" sibTransId="{80DF9E0C-2C97-2243-A566-9E039B42D3CD}"/>
    <dgm:cxn modelId="{D09834EC-F4DF-834B-AE06-EAE3C0DF1C88}" type="presOf" srcId="{9299345C-AA56-B44E-B502-60BA356D85AB}" destId="{013A8C17-7175-9C42-A6E2-2C38EB0802E6}" srcOrd="1" destOrd="0" presId="urn:microsoft.com/office/officeart/2005/8/layout/list1"/>
    <dgm:cxn modelId="{EDD118AB-9876-8349-AA08-EEF2341C0618}" type="presOf" srcId="{B4F8AD20-CE53-664F-A538-CB7B9AAEE4DF}" destId="{F5A2DC78-14CC-F34A-97DB-5E0286D66E12}" srcOrd="0" destOrd="0" presId="urn:microsoft.com/office/officeart/2005/8/layout/list1"/>
    <dgm:cxn modelId="{AF39B715-95EA-DB4A-A935-AE3FBD279CDA}" type="presOf" srcId="{85C7C9C7-6BFA-0749-8F66-44607AB89E22}" destId="{062BD3C7-FCB9-AA4D-8DDC-02E329219270}" srcOrd="0" destOrd="0" presId="urn:microsoft.com/office/officeart/2005/8/layout/list1"/>
    <dgm:cxn modelId="{27AAC0EB-EEC9-B44C-8943-ACC54AC2D677}" type="presOf" srcId="{46147CCB-4C5B-B742-8852-723DF2FC6DBE}" destId="{929C2BF6-B543-9943-A1E6-0DD39CE0BC3B}" srcOrd="1" destOrd="0" presId="urn:microsoft.com/office/officeart/2005/8/layout/list1"/>
    <dgm:cxn modelId="{C46CF8BE-DE92-0A4C-A062-EFB42AF88506}" type="presOf" srcId="{7737A5EB-657C-E94E-84D8-B37DDAE444A3}" destId="{C39224C7-3749-8445-BFC2-7C98F6796DA6}" srcOrd="0" destOrd="0" presId="urn:microsoft.com/office/officeart/2005/8/layout/list1"/>
    <dgm:cxn modelId="{E193078F-B6C5-8D47-8436-6678E9E1509A}" type="presOf" srcId="{9299345C-AA56-B44E-B502-60BA356D85AB}" destId="{C2BAC04E-0515-C248-8294-DC45D2E0022A}" srcOrd="0" destOrd="0" presId="urn:microsoft.com/office/officeart/2005/8/layout/list1"/>
    <dgm:cxn modelId="{51E23A75-C3A3-9F44-99B0-528CB7D50D52}" srcId="{567F2C4B-D343-7443-BBFD-D43EBD6B9B9E}" destId="{9299345C-AA56-B44E-B502-60BA356D85AB}" srcOrd="0" destOrd="0" parTransId="{FA4AA785-C8C7-0845-8244-485350CF83EA}" sibTransId="{BF327E11-58B2-C549-8508-8C47E05A45CD}"/>
    <dgm:cxn modelId="{088FFC10-B945-E848-8AA9-6F752688B43E}" type="presParOf" srcId="{FBFC451E-E5D7-064C-92FD-7659ED920C17}" destId="{CF9AE893-4078-4D4B-81FC-4CB22D6520EF}" srcOrd="0" destOrd="0" presId="urn:microsoft.com/office/officeart/2005/8/layout/list1"/>
    <dgm:cxn modelId="{F700AA1D-2142-7D45-9C3A-9F1AEE5D91CC}" type="presParOf" srcId="{CF9AE893-4078-4D4B-81FC-4CB22D6520EF}" destId="{C2BAC04E-0515-C248-8294-DC45D2E0022A}" srcOrd="0" destOrd="0" presId="urn:microsoft.com/office/officeart/2005/8/layout/list1"/>
    <dgm:cxn modelId="{2D2B36BD-748D-BF4A-AAE9-117987A0012A}" type="presParOf" srcId="{CF9AE893-4078-4D4B-81FC-4CB22D6520EF}" destId="{013A8C17-7175-9C42-A6E2-2C38EB0802E6}" srcOrd="1" destOrd="0" presId="urn:microsoft.com/office/officeart/2005/8/layout/list1"/>
    <dgm:cxn modelId="{29866E4C-3B7F-B84B-A7B7-7EB345F4F41C}" type="presParOf" srcId="{FBFC451E-E5D7-064C-92FD-7659ED920C17}" destId="{4A3125AF-E9E5-AE4B-9E6B-92B55EFB56B8}" srcOrd="1" destOrd="0" presId="urn:microsoft.com/office/officeart/2005/8/layout/list1"/>
    <dgm:cxn modelId="{049C59E2-D8C5-DB46-84A0-81239CB64FD2}" type="presParOf" srcId="{FBFC451E-E5D7-064C-92FD-7659ED920C17}" destId="{471F9890-6860-4344-A6FF-0499AA56F503}" srcOrd="2" destOrd="0" presId="urn:microsoft.com/office/officeart/2005/8/layout/list1"/>
    <dgm:cxn modelId="{7DBF82AA-1746-B649-BA98-F50402AAFF76}" type="presParOf" srcId="{FBFC451E-E5D7-064C-92FD-7659ED920C17}" destId="{7E2827DD-C671-6641-B1CB-D81DC1AC9F93}" srcOrd="3" destOrd="0" presId="urn:microsoft.com/office/officeart/2005/8/layout/list1"/>
    <dgm:cxn modelId="{556C8DB8-580E-044C-BC71-682D8774EC74}" type="presParOf" srcId="{FBFC451E-E5D7-064C-92FD-7659ED920C17}" destId="{C704018A-5826-194B-9E2B-8D0E35AB448B}" srcOrd="4" destOrd="0" presId="urn:microsoft.com/office/officeart/2005/8/layout/list1"/>
    <dgm:cxn modelId="{DC4D0B51-2473-E544-AE7F-3ECFDAA013FF}" type="presParOf" srcId="{C704018A-5826-194B-9E2B-8D0E35AB448B}" destId="{F5A2DC78-14CC-F34A-97DB-5E0286D66E12}" srcOrd="0" destOrd="0" presId="urn:microsoft.com/office/officeart/2005/8/layout/list1"/>
    <dgm:cxn modelId="{CD69344D-86D7-5048-A574-9A740B2A025C}" type="presParOf" srcId="{C704018A-5826-194B-9E2B-8D0E35AB448B}" destId="{97C03A8C-EC93-1B44-A1D4-A7A63A79BDDE}" srcOrd="1" destOrd="0" presId="urn:microsoft.com/office/officeart/2005/8/layout/list1"/>
    <dgm:cxn modelId="{953408E1-9327-D345-91A4-22AB2F987D3C}" type="presParOf" srcId="{FBFC451E-E5D7-064C-92FD-7659ED920C17}" destId="{E7B0F3C1-1F37-E243-A31C-30CD9377E537}" srcOrd="5" destOrd="0" presId="urn:microsoft.com/office/officeart/2005/8/layout/list1"/>
    <dgm:cxn modelId="{CF4CAC52-B687-D04F-9C67-C7056D78D71F}" type="presParOf" srcId="{FBFC451E-E5D7-064C-92FD-7659ED920C17}" destId="{AE2A5BED-2833-7944-B70B-50115BEFE4D2}" srcOrd="6" destOrd="0" presId="urn:microsoft.com/office/officeart/2005/8/layout/list1"/>
    <dgm:cxn modelId="{AC406AA7-7764-724E-A779-8EF5A9AF416B}" type="presParOf" srcId="{FBFC451E-E5D7-064C-92FD-7659ED920C17}" destId="{513530D9-2F84-3E49-AB31-CC74D89FFDF8}" srcOrd="7" destOrd="0" presId="urn:microsoft.com/office/officeart/2005/8/layout/list1"/>
    <dgm:cxn modelId="{B32DC4A9-3238-F841-981A-6E14C82736E1}" type="presParOf" srcId="{FBFC451E-E5D7-064C-92FD-7659ED920C17}" destId="{4944E68D-0E76-8646-BC96-ABC91D7F3F0D}" srcOrd="8" destOrd="0" presId="urn:microsoft.com/office/officeart/2005/8/layout/list1"/>
    <dgm:cxn modelId="{B3074191-3B8B-CA44-87CC-6F4E17751787}" type="presParOf" srcId="{4944E68D-0E76-8646-BC96-ABC91D7F3F0D}" destId="{7BCE6EBD-73DC-6445-9DA7-74FCC2200D9D}" srcOrd="0" destOrd="0" presId="urn:microsoft.com/office/officeart/2005/8/layout/list1"/>
    <dgm:cxn modelId="{D3FE7612-C1CD-9340-B65F-D16356F2BFFE}" type="presParOf" srcId="{4944E68D-0E76-8646-BC96-ABC91D7F3F0D}" destId="{929C2BF6-B543-9943-A1E6-0DD39CE0BC3B}" srcOrd="1" destOrd="0" presId="urn:microsoft.com/office/officeart/2005/8/layout/list1"/>
    <dgm:cxn modelId="{02470FBE-3E29-EC4B-8F7F-E94952902FC9}" type="presParOf" srcId="{FBFC451E-E5D7-064C-92FD-7659ED920C17}" destId="{795966B9-AB8B-8A46-80EA-EDD2335A3564}" srcOrd="9" destOrd="0" presId="urn:microsoft.com/office/officeart/2005/8/layout/list1"/>
    <dgm:cxn modelId="{CDD6E50D-862D-9B46-A0E4-BF1437FA50FF}" type="presParOf" srcId="{FBFC451E-E5D7-064C-92FD-7659ED920C17}" destId="{25C02BF3-B0FF-A74B-B74B-04E2FD66566F}" srcOrd="10" destOrd="0" presId="urn:microsoft.com/office/officeart/2005/8/layout/list1"/>
    <dgm:cxn modelId="{3151EB18-689C-BC4F-A686-367C8EA726AC}" type="presParOf" srcId="{FBFC451E-E5D7-064C-92FD-7659ED920C17}" destId="{CEB3E16E-CF4C-E046-B18F-56A2FDA982F9}" srcOrd="11" destOrd="0" presId="urn:microsoft.com/office/officeart/2005/8/layout/list1"/>
    <dgm:cxn modelId="{71AA9664-F22F-494E-AA48-648795E67842}" type="presParOf" srcId="{FBFC451E-E5D7-064C-92FD-7659ED920C17}" destId="{BB8FC040-2B90-A942-807E-B69D1C44D140}" srcOrd="12" destOrd="0" presId="urn:microsoft.com/office/officeart/2005/8/layout/list1"/>
    <dgm:cxn modelId="{8CA136BC-BD30-8A44-9FB1-075CD7E4FAF1}" type="presParOf" srcId="{BB8FC040-2B90-A942-807E-B69D1C44D140}" destId="{C39224C7-3749-8445-BFC2-7C98F6796DA6}" srcOrd="0" destOrd="0" presId="urn:microsoft.com/office/officeart/2005/8/layout/list1"/>
    <dgm:cxn modelId="{B8BF190B-215B-F14D-8385-9DBD7981227F}" type="presParOf" srcId="{BB8FC040-2B90-A942-807E-B69D1C44D140}" destId="{77AD684E-3278-7B4A-A912-25A411DAB0C2}" srcOrd="1" destOrd="0" presId="urn:microsoft.com/office/officeart/2005/8/layout/list1"/>
    <dgm:cxn modelId="{DC77981B-4A29-9F4D-8C3D-B530224D36AA}" type="presParOf" srcId="{FBFC451E-E5D7-064C-92FD-7659ED920C17}" destId="{36960B52-AC9D-9943-BBA1-AFB167821910}" srcOrd="13" destOrd="0" presId="urn:microsoft.com/office/officeart/2005/8/layout/list1"/>
    <dgm:cxn modelId="{75222B8D-2066-C648-A045-4C9B40703154}" type="presParOf" srcId="{FBFC451E-E5D7-064C-92FD-7659ED920C17}" destId="{10392CAA-1945-4C47-B034-82A9661F87D3}" srcOrd="14" destOrd="0" presId="urn:microsoft.com/office/officeart/2005/8/layout/list1"/>
    <dgm:cxn modelId="{B0E15533-E468-6840-B263-D0E81917B2A5}" type="presParOf" srcId="{FBFC451E-E5D7-064C-92FD-7659ED920C17}" destId="{7A018278-6A83-E543-904E-37ABE62327F2}" srcOrd="15" destOrd="0" presId="urn:microsoft.com/office/officeart/2005/8/layout/list1"/>
    <dgm:cxn modelId="{AF137148-AC3D-AC43-9C45-A64F24C9F593}" type="presParOf" srcId="{FBFC451E-E5D7-064C-92FD-7659ED920C17}" destId="{3161B494-0A8D-4A42-BCF6-E93ED2335434}" srcOrd="16" destOrd="0" presId="urn:microsoft.com/office/officeart/2005/8/layout/list1"/>
    <dgm:cxn modelId="{ADD4155A-B4E9-6A45-9781-E7C60140323A}" type="presParOf" srcId="{3161B494-0A8D-4A42-BCF6-E93ED2335434}" destId="{062BD3C7-FCB9-AA4D-8DDC-02E329219270}" srcOrd="0" destOrd="0" presId="urn:microsoft.com/office/officeart/2005/8/layout/list1"/>
    <dgm:cxn modelId="{1F1810A7-FAF5-2243-9961-D9F04135D706}" type="presParOf" srcId="{3161B494-0A8D-4A42-BCF6-E93ED2335434}" destId="{2247CB7B-8CFE-0642-BB6D-3B11175308CB}" srcOrd="1" destOrd="0" presId="urn:microsoft.com/office/officeart/2005/8/layout/list1"/>
    <dgm:cxn modelId="{D842834F-6C90-7D43-903B-C8373CC1A38C}" type="presParOf" srcId="{FBFC451E-E5D7-064C-92FD-7659ED920C17}" destId="{501328D9-4DED-5F44-A347-732F5E87A876}" srcOrd="17" destOrd="0" presId="urn:microsoft.com/office/officeart/2005/8/layout/list1"/>
    <dgm:cxn modelId="{28850F4C-2028-3C42-A00E-F717A5FD22EC}" type="presParOf" srcId="{FBFC451E-E5D7-064C-92FD-7659ED920C17}" destId="{1375100B-7D4A-4B4F-ACD8-8C0C3395D68F}" srcOrd="18"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67F2C4B-D343-7443-BBFD-D43EBD6B9B9E}"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9299345C-AA56-B44E-B502-60BA356D85AB}">
      <dgm:prSet phldrT="[Text]"/>
      <dgm:spPr/>
      <dgm:t>
        <a:bodyPr/>
        <a:lstStyle/>
        <a:p>
          <a:r>
            <a:rPr lang="en-US" dirty="0" smtClean="0"/>
            <a:t>Focus</a:t>
          </a:r>
          <a:endParaRPr lang="en-US" dirty="0"/>
        </a:p>
      </dgm:t>
    </dgm:pt>
    <dgm:pt modelId="{FA4AA785-C8C7-0845-8244-485350CF83EA}" type="parTrans" cxnId="{51E23A75-C3A3-9F44-99B0-528CB7D50D52}">
      <dgm:prSet/>
      <dgm:spPr/>
      <dgm:t>
        <a:bodyPr/>
        <a:lstStyle/>
        <a:p>
          <a:endParaRPr lang="en-US"/>
        </a:p>
      </dgm:t>
    </dgm:pt>
    <dgm:pt modelId="{BF327E11-58B2-C549-8508-8C47E05A45CD}" type="sibTrans" cxnId="{51E23A75-C3A3-9F44-99B0-528CB7D50D52}">
      <dgm:prSet/>
      <dgm:spPr/>
      <dgm:t>
        <a:bodyPr/>
        <a:lstStyle/>
        <a:p>
          <a:endParaRPr lang="en-US"/>
        </a:p>
      </dgm:t>
    </dgm:pt>
    <dgm:pt modelId="{B4F8AD20-CE53-664F-A538-CB7B9AAEE4DF}">
      <dgm:prSet phldrT="[Text]"/>
      <dgm:spPr/>
      <dgm:t>
        <a:bodyPr/>
        <a:lstStyle/>
        <a:p>
          <a:r>
            <a:rPr lang="en-US" dirty="0" smtClean="0"/>
            <a:t>Set Exposure</a:t>
          </a:r>
          <a:endParaRPr lang="en-US" dirty="0"/>
        </a:p>
      </dgm:t>
    </dgm:pt>
    <dgm:pt modelId="{035497E4-1163-8B4A-8F85-E7AD4F305EFF}" type="parTrans" cxnId="{318B94D4-120B-5E40-A009-C9ABA2DEF1EF}">
      <dgm:prSet/>
      <dgm:spPr/>
      <dgm:t>
        <a:bodyPr/>
        <a:lstStyle/>
        <a:p>
          <a:endParaRPr lang="en-US"/>
        </a:p>
      </dgm:t>
    </dgm:pt>
    <dgm:pt modelId="{3DA4A6D3-4E44-2C43-89B6-35D1BEDBE3B6}" type="sibTrans" cxnId="{318B94D4-120B-5E40-A009-C9ABA2DEF1EF}">
      <dgm:prSet/>
      <dgm:spPr/>
      <dgm:t>
        <a:bodyPr/>
        <a:lstStyle/>
        <a:p>
          <a:endParaRPr lang="en-US"/>
        </a:p>
      </dgm:t>
    </dgm:pt>
    <dgm:pt modelId="{7737A5EB-657C-E94E-84D8-B37DDAE444A3}">
      <dgm:prSet phldrT="[Text]"/>
      <dgm:spPr>
        <a:effectLst>
          <a:glow rad="228600">
            <a:schemeClr val="accent4">
              <a:satMod val="175000"/>
              <a:alpha val="40000"/>
            </a:schemeClr>
          </a:glow>
        </a:effectLst>
      </dgm:spPr>
      <dgm:t>
        <a:bodyPr/>
        <a:lstStyle/>
        <a:p>
          <a:r>
            <a:rPr lang="en-US" dirty="0" smtClean="0"/>
            <a:t>Set Gray Balance</a:t>
          </a:r>
        </a:p>
      </dgm:t>
    </dgm:pt>
    <dgm:pt modelId="{8139CCF8-9AEE-F344-93B2-1945DE68CBDB}" type="parTrans" cxnId="{8B703386-45AD-0043-9E94-C3DDAAD17BFE}">
      <dgm:prSet/>
      <dgm:spPr/>
      <dgm:t>
        <a:bodyPr/>
        <a:lstStyle/>
        <a:p>
          <a:endParaRPr lang="en-US"/>
        </a:p>
      </dgm:t>
    </dgm:pt>
    <dgm:pt modelId="{E495F329-05C5-F848-BB70-22104A10FA09}" type="sibTrans" cxnId="{8B703386-45AD-0043-9E94-C3DDAAD17BFE}">
      <dgm:prSet/>
      <dgm:spPr/>
      <dgm:t>
        <a:bodyPr/>
        <a:lstStyle/>
        <a:p>
          <a:endParaRPr lang="en-US"/>
        </a:p>
      </dgm:t>
    </dgm:pt>
    <dgm:pt modelId="{46147CCB-4C5B-B742-8852-723DF2FC6DBE}">
      <dgm:prSet phldrT="[Text]"/>
      <dgm:spPr/>
      <dgm:t>
        <a:bodyPr/>
        <a:lstStyle/>
        <a:p>
          <a:r>
            <a:rPr lang="en-US" dirty="0" smtClean="0"/>
            <a:t>Flat-Field</a:t>
          </a:r>
          <a:endParaRPr lang="en-US" dirty="0"/>
        </a:p>
      </dgm:t>
    </dgm:pt>
    <dgm:pt modelId="{61F7A2AC-4780-5D42-9D62-153F71A084E1}" type="parTrans" cxnId="{A8C24DF1-8C3E-054A-A14E-A77718576F9E}">
      <dgm:prSet/>
      <dgm:spPr/>
      <dgm:t>
        <a:bodyPr/>
        <a:lstStyle/>
        <a:p>
          <a:endParaRPr lang="en-US"/>
        </a:p>
      </dgm:t>
    </dgm:pt>
    <dgm:pt modelId="{3A52B7C8-5A6D-EA4D-808E-B4320D79894A}" type="sibTrans" cxnId="{A8C24DF1-8C3E-054A-A14E-A77718576F9E}">
      <dgm:prSet/>
      <dgm:spPr/>
      <dgm:t>
        <a:bodyPr/>
        <a:lstStyle/>
        <a:p>
          <a:endParaRPr lang="en-US"/>
        </a:p>
      </dgm:t>
    </dgm:pt>
    <dgm:pt modelId="{85C7C9C7-6BFA-0749-8F66-44607AB89E22}">
      <dgm:prSet phldrT="[Text]"/>
      <dgm:spPr/>
      <dgm:t>
        <a:bodyPr/>
        <a:lstStyle/>
        <a:p>
          <a:r>
            <a:rPr lang="en-US" dirty="0" smtClean="0"/>
            <a:t>Capture</a:t>
          </a:r>
        </a:p>
      </dgm:t>
    </dgm:pt>
    <dgm:pt modelId="{7AFBED00-DDAE-ED42-9AA1-E013CE074D7D}" type="parTrans" cxnId="{2B868EFD-8811-DD42-839C-3D5B606C2E9F}">
      <dgm:prSet/>
      <dgm:spPr/>
      <dgm:t>
        <a:bodyPr/>
        <a:lstStyle/>
        <a:p>
          <a:endParaRPr lang="en-US"/>
        </a:p>
      </dgm:t>
    </dgm:pt>
    <dgm:pt modelId="{80DF9E0C-2C97-2243-A566-9E039B42D3CD}" type="sibTrans" cxnId="{2B868EFD-8811-DD42-839C-3D5B606C2E9F}">
      <dgm:prSet/>
      <dgm:spPr/>
      <dgm:t>
        <a:bodyPr/>
        <a:lstStyle/>
        <a:p>
          <a:endParaRPr lang="en-US"/>
        </a:p>
      </dgm:t>
    </dgm:pt>
    <dgm:pt modelId="{FBFC451E-E5D7-064C-92FD-7659ED920C17}" type="pres">
      <dgm:prSet presAssocID="{567F2C4B-D343-7443-BBFD-D43EBD6B9B9E}" presName="linear" presStyleCnt="0">
        <dgm:presLayoutVars>
          <dgm:dir/>
          <dgm:animLvl val="lvl"/>
          <dgm:resizeHandles val="exact"/>
        </dgm:presLayoutVars>
      </dgm:prSet>
      <dgm:spPr/>
      <dgm:t>
        <a:bodyPr/>
        <a:lstStyle/>
        <a:p>
          <a:endParaRPr lang="en-US"/>
        </a:p>
      </dgm:t>
    </dgm:pt>
    <dgm:pt modelId="{CF9AE893-4078-4D4B-81FC-4CB22D6520EF}" type="pres">
      <dgm:prSet presAssocID="{9299345C-AA56-B44E-B502-60BA356D85AB}" presName="parentLin" presStyleCnt="0"/>
      <dgm:spPr/>
    </dgm:pt>
    <dgm:pt modelId="{C2BAC04E-0515-C248-8294-DC45D2E0022A}" type="pres">
      <dgm:prSet presAssocID="{9299345C-AA56-B44E-B502-60BA356D85AB}" presName="parentLeftMargin" presStyleLbl="node1" presStyleIdx="0" presStyleCnt="5"/>
      <dgm:spPr/>
      <dgm:t>
        <a:bodyPr/>
        <a:lstStyle/>
        <a:p>
          <a:endParaRPr lang="en-US"/>
        </a:p>
      </dgm:t>
    </dgm:pt>
    <dgm:pt modelId="{013A8C17-7175-9C42-A6E2-2C38EB0802E6}" type="pres">
      <dgm:prSet presAssocID="{9299345C-AA56-B44E-B502-60BA356D85AB}" presName="parentText" presStyleLbl="node1" presStyleIdx="0" presStyleCnt="5">
        <dgm:presLayoutVars>
          <dgm:chMax val="0"/>
          <dgm:bulletEnabled val="1"/>
        </dgm:presLayoutVars>
      </dgm:prSet>
      <dgm:spPr/>
      <dgm:t>
        <a:bodyPr/>
        <a:lstStyle/>
        <a:p>
          <a:endParaRPr lang="en-US"/>
        </a:p>
      </dgm:t>
    </dgm:pt>
    <dgm:pt modelId="{4A3125AF-E9E5-AE4B-9E6B-92B55EFB56B8}" type="pres">
      <dgm:prSet presAssocID="{9299345C-AA56-B44E-B502-60BA356D85AB}" presName="negativeSpace" presStyleCnt="0"/>
      <dgm:spPr/>
    </dgm:pt>
    <dgm:pt modelId="{471F9890-6860-4344-A6FF-0499AA56F503}" type="pres">
      <dgm:prSet presAssocID="{9299345C-AA56-B44E-B502-60BA356D85AB}" presName="childText" presStyleLbl="conFgAcc1" presStyleIdx="0" presStyleCnt="5">
        <dgm:presLayoutVars>
          <dgm:bulletEnabled val="1"/>
        </dgm:presLayoutVars>
      </dgm:prSet>
      <dgm:spPr/>
    </dgm:pt>
    <dgm:pt modelId="{7E2827DD-C671-6641-B1CB-D81DC1AC9F93}" type="pres">
      <dgm:prSet presAssocID="{BF327E11-58B2-C549-8508-8C47E05A45CD}" presName="spaceBetweenRectangles" presStyleCnt="0"/>
      <dgm:spPr/>
    </dgm:pt>
    <dgm:pt modelId="{C704018A-5826-194B-9E2B-8D0E35AB448B}" type="pres">
      <dgm:prSet presAssocID="{B4F8AD20-CE53-664F-A538-CB7B9AAEE4DF}" presName="parentLin" presStyleCnt="0"/>
      <dgm:spPr/>
    </dgm:pt>
    <dgm:pt modelId="{F5A2DC78-14CC-F34A-97DB-5E0286D66E12}" type="pres">
      <dgm:prSet presAssocID="{B4F8AD20-CE53-664F-A538-CB7B9AAEE4DF}" presName="parentLeftMargin" presStyleLbl="node1" presStyleIdx="0" presStyleCnt="5"/>
      <dgm:spPr/>
      <dgm:t>
        <a:bodyPr/>
        <a:lstStyle/>
        <a:p>
          <a:endParaRPr lang="en-US"/>
        </a:p>
      </dgm:t>
    </dgm:pt>
    <dgm:pt modelId="{97C03A8C-EC93-1B44-A1D4-A7A63A79BDDE}" type="pres">
      <dgm:prSet presAssocID="{B4F8AD20-CE53-664F-A538-CB7B9AAEE4DF}" presName="parentText" presStyleLbl="node1" presStyleIdx="1" presStyleCnt="5">
        <dgm:presLayoutVars>
          <dgm:chMax val="0"/>
          <dgm:bulletEnabled val="1"/>
        </dgm:presLayoutVars>
      </dgm:prSet>
      <dgm:spPr/>
      <dgm:t>
        <a:bodyPr/>
        <a:lstStyle/>
        <a:p>
          <a:endParaRPr lang="en-US"/>
        </a:p>
      </dgm:t>
    </dgm:pt>
    <dgm:pt modelId="{E7B0F3C1-1F37-E243-A31C-30CD9377E537}" type="pres">
      <dgm:prSet presAssocID="{B4F8AD20-CE53-664F-A538-CB7B9AAEE4DF}" presName="negativeSpace" presStyleCnt="0"/>
      <dgm:spPr/>
    </dgm:pt>
    <dgm:pt modelId="{AE2A5BED-2833-7944-B70B-50115BEFE4D2}" type="pres">
      <dgm:prSet presAssocID="{B4F8AD20-CE53-664F-A538-CB7B9AAEE4DF}" presName="childText" presStyleLbl="conFgAcc1" presStyleIdx="1" presStyleCnt="5">
        <dgm:presLayoutVars>
          <dgm:bulletEnabled val="1"/>
        </dgm:presLayoutVars>
      </dgm:prSet>
      <dgm:spPr/>
    </dgm:pt>
    <dgm:pt modelId="{513530D9-2F84-3E49-AB31-CC74D89FFDF8}" type="pres">
      <dgm:prSet presAssocID="{3DA4A6D3-4E44-2C43-89B6-35D1BEDBE3B6}" presName="spaceBetweenRectangles" presStyleCnt="0"/>
      <dgm:spPr/>
    </dgm:pt>
    <dgm:pt modelId="{4944E68D-0E76-8646-BC96-ABC91D7F3F0D}" type="pres">
      <dgm:prSet presAssocID="{46147CCB-4C5B-B742-8852-723DF2FC6DBE}" presName="parentLin" presStyleCnt="0"/>
      <dgm:spPr/>
    </dgm:pt>
    <dgm:pt modelId="{7BCE6EBD-73DC-6445-9DA7-74FCC2200D9D}" type="pres">
      <dgm:prSet presAssocID="{46147CCB-4C5B-B742-8852-723DF2FC6DBE}" presName="parentLeftMargin" presStyleLbl="node1" presStyleIdx="1" presStyleCnt="5"/>
      <dgm:spPr/>
      <dgm:t>
        <a:bodyPr/>
        <a:lstStyle/>
        <a:p>
          <a:endParaRPr lang="en-US"/>
        </a:p>
      </dgm:t>
    </dgm:pt>
    <dgm:pt modelId="{929C2BF6-B543-9943-A1E6-0DD39CE0BC3B}" type="pres">
      <dgm:prSet presAssocID="{46147CCB-4C5B-B742-8852-723DF2FC6DBE}" presName="parentText" presStyleLbl="node1" presStyleIdx="2" presStyleCnt="5">
        <dgm:presLayoutVars>
          <dgm:chMax val="0"/>
          <dgm:bulletEnabled val="1"/>
        </dgm:presLayoutVars>
      </dgm:prSet>
      <dgm:spPr/>
      <dgm:t>
        <a:bodyPr/>
        <a:lstStyle/>
        <a:p>
          <a:endParaRPr lang="en-US"/>
        </a:p>
      </dgm:t>
    </dgm:pt>
    <dgm:pt modelId="{795966B9-AB8B-8A46-80EA-EDD2335A3564}" type="pres">
      <dgm:prSet presAssocID="{46147CCB-4C5B-B742-8852-723DF2FC6DBE}" presName="negativeSpace" presStyleCnt="0"/>
      <dgm:spPr/>
    </dgm:pt>
    <dgm:pt modelId="{25C02BF3-B0FF-A74B-B74B-04E2FD66566F}" type="pres">
      <dgm:prSet presAssocID="{46147CCB-4C5B-B742-8852-723DF2FC6DBE}" presName="childText" presStyleLbl="conFgAcc1" presStyleIdx="2" presStyleCnt="5">
        <dgm:presLayoutVars>
          <dgm:bulletEnabled val="1"/>
        </dgm:presLayoutVars>
      </dgm:prSet>
      <dgm:spPr/>
    </dgm:pt>
    <dgm:pt modelId="{CEB3E16E-CF4C-E046-B18F-56A2FDA982F9}" type="pres">
      <dgm:prSet presAssocID="{3A52B7C8-5A6D-EA4D-808E-B4320D79894A}" presName="spaceBetweenRectangles" presStyleCnt="0"/>
      <dgm:spPr/>
    </dgm:pt>
    <dgm:pt modelId="{BB8FC040-2B90-A942-807E-B69D1C44D140}" type="pres">
      <dgm:prSet presAssocID="{7737A5EB-657C-E94E-84D8-B37DDAE444A3}" presName="parentLin" presStyleCnt="0"/>
      <dgm:spPr/>
    </dgm:pt>
    <dgm:pt modelId="{C39224C7-3749-8445-BFC2-7C98F6796DA6}" type="pres">
      <dgm:prSet presAssocID="{7737A5EB-657C-E94E-84D8-B37DDAE444A3}" presName="parentLeftMargin" presStyleLbl="node1" presStyleIdx="2" presStyleCnt="5"/>
      <dgm:spPr/>
      <dgm:t>
        <a:bodyPr/>
        <a:lstStyle/>
        <a:p>
          <a:endParaRPr lang="en-US"/>
        </a:p>
      </dgm:t>
    </dgm:pt>
    <dgm:pt modelId="{77AD684E-3278-7B4A-A912-25A411DAB0C2}" type="pres">
      <dgm:prSet presAssocID="{7737A5EB-657C-E94E-84D8-B37DDAE444A3}" presName="parentText" presStyleLbl="node1" presStyleIdx="3" presStyleCnt="5">
        <dgm:presLayoutVars>
          <dgm:chMax val="0"/>
          <dgm:bulletEnabled val="1"/>
        </dgm:presLayoutVars>
      </dgm:prSet>
      <dgm:spPr/>
      <dgm:t>
        <a:bodyPr/>
        <a:lstStyle/>
        <a:p>
          <a:endParaRPr lang="en-US"/>
        </a:p>
      </dgm:t>
    </dgm:pt>
    <dgm:pt modelId="{36960B52-AC9D-9943-BBA1-AFB167821910}" type="pres">
      <dgm:prSet presAssocID="{7737A5EB-657C-E94E-84D8-B37DDAE444A3}" presName="negativeSpace" presStyleCnt="0"/>
      <dgm:spPr/>
    </dgm:pt>
    <dgm:pt modelId="{10392CAA-1945-4C47-B034-82A9661F87D3}" type="pres">
      <dgm:prSet presAssocID="{7737A5EB-657C-E94E-84D8-B37DDAE444A3}" presName="childText" presStyleLbl="conFgAcc1" presStyleIdx="3" presStyleCnt="5">
        <dgm:presLayoutVars>
          <dgm:bulletEnabled val="1"/>
        </dgm:presLayoutVars>
      </dgm:prSet>
      <dgm:spPr/>
    </dgm:pt>
    <dgm:pt modelId="{7A018278-6A83-E543-904E-37ABE62327F2}" type="pres">
      <dgm:prSet presAssocID="{E495F329-05C5-F848-BB70-22104A10FA09}" presName="spaceBetweenRectangles" presStyleCnt="0"/>
      <dgm:spPr/>
    </dgm:pt>
    <dgm:pt modelId="{3161B494-0A8D-4A42-BCF6-E93ED2335434}" type="pres">
      <dgm:prSet presAssocID="{85C7C9C7-6BFA-0749-8F66-44607AB89E22}" presName="parentLin" presStyleCnt="0"/>
      <dgm:spPr/>
    </dgm:pt>
    <dgm:pt modelId="{062BD3C7-FCB9-AA4D-8DDC-02E329219270}" type="pres">
      <dgm:prSet presAssocID="{85C7C9C7-6BFA-0749-8F66-44607AB89E22}" presName="parentLeftMargin" presStyleLbl="node1" presStyleIdx="3" presStyleCnt="5"/>
      <dgm:spPr/>
      <dgm:t>
        <a:bodyPr/>
        <a:lstStyle/>
        <a:p>
          <a:endParaRPr lang="en-US"/>
        </a:p>
      </dgm:t>
    </dgm:pt>
    <dgm:pt modelId="{2247CB7B-8CFE-0642-BB6D-3B11175308CB}" type="pres">
      <dgm:prSet presAssocID="{85C7C9C7-6BFA-0749-8F66-44607AB89E22}" presName="parentText" presStyleLbl="node1" presStyleIdx="4" presStyleCnt="5">
        <dgm:presLayoutVars>
          <dgm:chMax val="0"/>
          <dgm:bulletEnabled val="1"/>
        </dgm:presLayoutVars>
      </dgm:prSet>
      <dgm:spPr/>
      <dgm:t>
        <a:bodyPr/>
        <a:lstStyle/>
        <a:p>
          <a:endParaRPr lang="en-US"/>
        </a:p>
      </dgm:t>
    </dgm:pt>
    <dgm:pt modelId="{501328D9-4DED-5F44-A347-732F5E87A876}" type="pres">
      <dgm:prSet presAssocID="{85C7C9C7-6BFA-0749-8F66-44607AB89E22}" presName="negativeSpace" presStyleCnt="0"/>
      <dgm:spPr/>
    </dgm:pt>
    <dgm:pt modelId="{1375100B-7D4A-4B4F-ACD8-8C0C3395D68F}" type="pres">
      <dgm:prSet presAssocID="{85C7C9C7-6BFA-0749-8F66-44607AB89E22}" presName="childText" presStyleLbl="conFgAcc1" presStyleIdx="4" presStyleCnt="5">
        <dgm:presLayoutVars>
          <dgm:bulletEnabled val="1"/>
        </dgm:presLayoutVars>
      </dgm:prSet>
      <dgm:spPr/>
    </dgm:pt>
  </dgm:ptLst>
  <dgm:cxnLst>
    <dgm:cxn modelId="{73C6C343-99F8-A34A-B2B7-63DD86E879D2}" type="presOf" srcId="{46147CCB-4C5B-B742-8852-723DF2FC6DBE}" destId="{929C2BF6-B543-9943-A1E6-0DD39CE0BC3B}" srcOrd="1" destOrd="0" presId="urn:microsoft.com/office/officeart/2005/8/layout/list1"/>
    <dgm:cxn modelId="{DAB2D459-DBF3-3547-9595-521EB9D40FF7}" type="presOf" srcId="{B4F8AD20-CE53-664F-A538-CB7B9AAEE4DF}" destId="{F5A2DC78-14CC-F34A-97DB-5E0286D66E12}" srcOrd="0" destOrd="0" presId="urn:microsoft.com/office/officeart/2005/8/layout/list1"/>
    <dgm:cxn modelId="{8B703386-45AD-0043-9E94-C3DDAAD17BFE}" srcId="{567F2C4B-D343-7443-BBFD-D43EBD6B9B9E}" destId="{7737A5EB-657C-E94E-84D8-B37DDAE444A3}" srcOrd="3" destOrd="0" parTransId="{8139CCF8-9AEE-F344-93B2-1945DE68CBDB}" sibTransId="{E495F329-05C5-F848-BB70-22104A10FA09}"/>
    <dgm:cxn modelId="{F35E7518-3756-7E49-8A96-11A866DC4200}" type="presOf" srcId="{7737A5EB-657C-E94E-84D8-B37DDAE444A3}" destId="{C39224C7-3749-8445-BFC2-7C98F6796DA6}" srcOrd="0" destOrd="0" presId="urn:microsoft.com/office/officeart/2005/8/layout/list1"/>
    <dgm:cxn modelId="{D70B535D-4FF6-2846-9196-898FC8407FF7}" type="presOf" srcId="{85C7C9C7-6BFA-0749-8F66-44607AB89E22}" destId="{2247CB7B-8CFE-0642-BB6D-3B11175308CB}" srcOrd="1" destOrd="0" presId="urn:microsoft.com/office/officeart/2005/8/layout/list1"/>
    <dgm:cxn modelId="{C1027875-1829-1D4B-9527-36F3FDC5B9AE}" type="presOf" srcId="{7737A5EB-657C-E94E-84D8-B37DDAE444A3}" destId="{77AD684E-3278-7B4A-A912-25A411DAB0C2}" srcOrd="1" destOrd="0" presId="urn:microsoft.com/office/officeart/2005/8/layout/list1"/>
    <dgm:cxn modelId="{65AC0DD7-D406-C146-A577-68F8873F5E55}" type="presOf" srcId="{46147CCB-4C5B-B742-8852-723DF2FC6DBE}" destId="{7BCE6EBD-73DC-6445-9DA7-74FCC2200D9D}" srcOrd="0" destOrd="0" presId="urn:microsoft.com/office/officeart/2005/8/layout/list1"/>
    <dgm:cxn modelId="{A8C24DF1-8C3E-054A-A14E-A77718576F9E}" srcId="{567F2C4B-D343-7443-BBFD-D43EBD6B9B9E}" destId="{46147CCB-4C5B-B742-8852-723DF2FC6DBE}" srcOrd="2" destOrd="0" parTransId="{61F7A2AC-4780-5D42-9D62-153F71A084E1}" sibTransId="{3A52B7C8-5A6D-EA4D-808E-B4320D79894A}"/>
    <dgm:cxn modelId="{2B868EFD-8811-DD42-839C-3D5B606C2E9F}" srcId="{567F2C4B-D343-7443-BBFD-D43EBD6B9B9E}" destId="{85C7C9C7-6BFA-0749-8F66-44607AB89E22}" srcOrd="4" destOrd="0" parTransId="{7AFBED00-DDAE-ED42-9AA1-E013CE074D7D}" sibTransId="{80DF9E0C-2C97-2243-A566-9E039B42D3CD}"/>
    <dgm:cxn modelId="{318B94D4-120B-5E40-A009-C9ABA2DEF1EF}" srcId="{567F2C4B-D343-7443-BBFD-D43EBD6B9B9E}" destId="{B4F8AD20-CE53-664F-A538-CB7B9AAEE4DF}" srcOrd="1" destOrd="0" parTransId="{035497E4-1163-8B4A-8F85-E7AD4F305EFF}" sibTransId="{3DA4A6D3-4E44-2C43-89B6-35D1BEDBE3B6}"/>
    <dgm:cxn modelId="{631D63F3-2C2A-3548-8915-09BC328898C9}" type="presOf" srcId="{9299345C-AA56-B44E-B502-60BA356D85AB}" destId="{013A8C17-7175-9C42-A6E2-2C38EB0802E6}" srcOrd="1" destOrd="0" presId="urn:microsoft.com/office/officeart/2005/8/layout/list1"/>
    <dgm:cxn modelId="{A517C295-C489-2748-A4FB-7623D0557C84}" type="presOf" srcId="{85C7C9C7-6BFA-0749-8F66-44607AB89E22}" destId="{062BD3C7-FCB9-AA4D-8DDC-02E329219270}" srcOrd="0" destOrd="0" presId="urn:microsoft.com/office/officeart/2005/8/layout/list1"/>
    <dgm:cxn modelId="{1E858ECA-14B6-3144-A81E-2B64A22D310E}" type="presOf" srcId="{9299345C-AA56-B44E-B502-60BA356D85AB}" destId="{C2BAC04E-0515-C248-8294-DC45D2E0022A}" srcOrd="0" destOrd="0" presId="urn:microsoft.com/office/officeart/2005/8/layout/list1"/>
    <dgm:cxn modelId="{4C93A15A-B504-3C46-BE11-F24EBCA70937}" type="presOf" srcId="{567F2C4B-D343-7443-BBFD-D43EBD6B9B9E}" destId="{FBFC451E-E5D7-064C-92FD-7659ED920C17}" srcOrd="0" destOrd="0" presId="urn:microsoft.com/office/officeart/2005/8/layout/list1"/>
    <dgm:cxn modelId="{51E23A75-C3A3-9F44-99B0-528CB7D50D52}" srcId="{567F2C4B-D343-7443-BBFD-D43EBD6B9B9E}" destId="{9299345C-AA56-B44E-B502-60BA356D85AB}" srcOrd="0" destOrd="0" parTransId="{FA4AA785-C8C7-0845-8244-485350CF83EA}" sibTransId="{BF327E11-58B2-C549-8508-8C47E05A45CD}"/>
    <dgm:cxn modelId="{F708E8B5-EA5D-974F-8059-1F0D7AAA6689}" type="presOf" srcId="{B4F8AD20-CE53-664F-A538-CB7B9AAEE4DF}" destId="{97C03A8C-EC93-1B44-A1D4-A7A63A79BDDE}" srcOrd="1" destOrd="0" presId="urn:microsoft.com/office/officeart/2005/8/layout/list1"/>
    <dgm:cxn modelId="{AF5E35B4-EE55-E644-AD67-FB42A4DF0C2F}" type="presParOf" srcId="{FBFC451E-E5D7-064C-92FD-7659ED920C17}" destId="{CF9AE893-4078-4D4B-81FC-4CB22D6520EF}" srcOrd="0" destOrd="0" presId="urn:microsoft.com/office/officeart/2005/8/layout/list1"/>
    <dgm:cxn modelId="{7216B9A9-6897-2445-8218-41E880CC5C20}" type="presParOf" srcId="{CF9AE893-4078-4D4B-81FC-4CB22D6520EF}" destId="{C2BAC04E-0515-C248-8294-DC45D2E0022A}" srcOrd="0" destOrd="0" presId="urn:microsoft.com/office/officeart/2005/8/layout/list1"/>
    <dgm:cxn modelId="{D0F4E0FE-A5FD-B240-8365-6CCE11AACF4A}" type="presParOf" srcId="{CF9AE893-4078-4D4B-81FC-4CB22D6520EF}" destId="{013A8C17-7175-9C42-A6E2-2C38EB0802E6}" srcOrd="1" destOrd="0" presId="urn:microsoft.com/office/officeart/2005/8/layout/list1"/>
    <dgm:cxn modelId="{18D4E83A-65A7-3B4A-9483-C2317919E66A}" type="presParOf" srcId="{FBFC451E-E5D7-064C-92FD-7659ED920C17}" destId="{4A3125AF-E9E5-AE4B-9E6B-92B55EFB56B8}" srcOrd="1" destOrd="0" presId="urn:microsoft.com/office/officeart/2005/8/layout/list1"/>
    <dgm:cxn modelId="{80EBC17A-D851-2C4F-8CC6-B018ABD7FF47}" type="presParOf" srcId="{FBFC451E-E5D7-064C-92FD-7659ED920C17}" destId="{471F9890-6860-4344-A6FF-0499AA56F503}" srcOrd="2" destOrd="0" presId="urn:microsoft.com/office/officeart/2005/8/layout/list1"/>
    <dgm:cxn modelId="{37B2399F-F677-4946-B859-C91FB19E0C33}" type="presParOf" srcId="{FBFC451E-E5D7-064C-92FD-7659ED920C17}" destId="{7E2827DD-C671-6641-B1CB-D81DC1AC9F93}" srcOrd="3" destOrd="0" presId="urn:microsoft.com/office/officeart/2005/8/layout/list1"/>
    <dgm:cxn modelId="{8AF1FFA6-2577-C243-98D1-603F6093F507}" type="presParOf" srcId="{FBFC451E-E5D7-064C-92FD-7659ED920C17}" destId="{C704018A-5826-194B-9E2B-8D0E35AB448B}" srcOrd="4" destOrd="0" presId="urn:microsoft.com/office/officeart/2005/8/layout/list1"/>
    <dgm:cxn modelId="{8180AB19-36AF-2D45-83AE-FDF8A995A7EC}" type="presParOf" srcId="{C704018A-5826-194B-9E2B-8D0E35AB448B}" destId="{F5A2DC78-14CC-F34A-97DB-5E0286D66E12}" srcOrd="0" destOrd="0" presId="urn:microsoft.com/office/officeart/2005/8/layout/list1"/>
    <dgm:cxn modelId="{43893F2A-980A-FC4A-A613-BECCF6E51C10}" type="presParOf" srcId="{C704018A-5826-194B-9E2B-8D0E35AB448B}" destId="{97C03A8C-EC93-1B44-A1D4-A7A63A79BDDE}" srcOrd="1" destOrd="0" presId="urn:microsoft.com/office/officeart/2005/8/layout/list1"/>
    <dgm:cxn modelId="{76EA694C-F622-1B42-A264-0725C4EEF58A}" type="presParOf" srcId="{FBFC451E-E5D7-064C-92FD-7659ED920C17}" destId="{E7B0F3C1-1F37-E243-A31C-30CD9377E537}" srcOrd="5" destOrd="0" presId="urn:microsoft.com/office/officeart/2005/8/layout/list1"/>
    <dgm:cxn modelId="{A80485C1-ADB2-8948-BCF7-748F99CAD974}" type="presParOf" srcId="{FBFC451E-E5D7-064C-92FD-7659ED920C17}" destId="{AE2A5BED-2833-7944-B70B-50115BEFE4D2}" srcOrd="6" destOrd="0" presId="urn:microsoft.com/office/officeart/2005/8/layout/list1"/>
    <dgm:cxn modelId="{DF5D48E9-EB5E-7747-BB37-06A98129B475}" type="presParOf" srcId="{FBFC451E-E5D7-064C-92FD-7659ED920C17}" destId="{513530D9-2F84-3E49-AB31-CC74D89FFDF8}" srcOrd="7" destOrd="0" presId="urn:microsoft.com/office/officeart/2005/8/layout/list1"/>
    <dgm:cxn modelId="{86AE4865-E67E-4343-B02F-631A4DB89CDC}" type="presParOf" srcId="{FBFC451E-E5D7-064C-92FD-7659ED920C17}" destId="{4944E68D-0E76-8646-BC96-ABC91D7F3F0D}" srcOrd="8" destOrd="0" presId="urn:microsoft.com/office/officeart/2005/8/layout/list1"/>
    <dgm:cxn modelId="{ED632576-C56E-184F-8D7D-8853CEB6DC8F}" type="presParOf" srcId="{4944E68D-0E76-8646-BC96-ABC91D7F3F0D}" destId="{7BCE6EBD-73DC-6445-9DA7-74FCC2200D9D}" srcOrd="0" destOrd="0" presId="urn:microsoft.com/office/officeart/2005/8/layout/list1"/>
    <dgm:cxn modelId="{6131BDF9-CECC-3D4B-B63E-DFB8C822CAFE}" type="presParOf" srcId="{4944E68D-0E76-8646-BC96-ABC91D7F3F0D}" destId="{929C2BF6-B543-9943-A1E6-0DD39CE0BC3B}" srcOrd="1" destOrd="0" presId="urn:microsoft.com/office/officeart/2005/8/layout/list1"/>
    <dgm:cxn modelId="{73B3B0E7-8693-BE4E-91A0-FDAE34061904}" type="presParOf" srcId="{FBFC451E-E5D7-064C-92FD-7659ED920C17}" destId="{795966B9-AB8B-8A46-80EA-EDD2335A3564}" srcOrd="9" destOrd="0" presId="urn:microsoft.com/office/officeart/2005/8/layout/list1"/>
    <dgm:cxn modelId="{2BBA7181-16E1-A54F-A432-544473B93ED7}" type="presParOf" srcId="{FBFC451E-E5D7-064C-92FD-7659ED920C17}" destId="{25C02BF3-B0FF-A74B-B74B-04E2FD66566F}" srcOrd="10" destOrd="0" presId="urn:microsoft.com/office/officeart/2005/8/layout/list1"/>
    <dgm:cxn modelId="{A4434F4A-75DD-874B-BC14-0EDD931C7E36}" type="presParOf" srcId="{FBFC451E-E5D7-064C-92FD-7659ED920C17}" destId="{CEB3E16E-CF4C-E046-B18F-56A2FDA982F9}" srcOrd="11" destOrd="0" presId="urn:microsoft.com/office/officeart/2005/8/layout/list1"/>
    <dgm:cxn modelId="{A2D9B045-97AA-C14C-A3BB-E5D1F2D88E1A}" type="presParOf" srcId="{FBFC451E-E5D7-064C-92FD-7659ED920C17}" destId="{BB8FC040-2B90-A942-807E-B69D1C44D140}" srcOrd="12" destOrd="0" presId="urn:microsoft.com/office/officeart/2005/8/layout/list1"/>
    <dgm:cxn modelId="{951980D8-6781-0347-992E-495CE4AB7E47}" type="presParOf" srcId="{BB8FC040-2B90-A942-807E-B69D1C44D140}" destId="{C39224C7-3749-8445-BFC2-7C98F6796DA6}" srcOrd="0" destOrd="0" presId="urn:microsoft.com/office/officeart/2005/8/layout/list1"/>
    <dgm:cxn modelId="{44AA3FDC-EDEE-1D40-A4A7-F1A4261FCA56}" type="presParOf" srcId="{BB8FC040-2B90-A942-807E-B69D1C44D140}" destId="{77AD684E-3278-7B4A-A912-25A411DAB0C2}" srcOrd="1" destOrd="0" presId="urn:microsoft.com/office/officeart/2005/8/layout/list1"/>
    <dgm:cxn modelId="{E96DDB93-3FC5-6D40-868B-2DBAFFCDB778}" type="presParOf" srcId="{FBFC451E-E5D7-064C-92FD-7659ED920C17}" destId="{36960B52-AC9D-9943-BBA1-AFB167821910}" srcOrd="13" destOrd="0" presId="urn:microsoft.com/office/officeart/2005/8/layout/list1"/>
    <dgm:cxn modelId="{5FEA1DDF-C301-D14D-AEDC-58B90B15249E}" type="presParOf" srcId="{FBFC451E-E5D7-064C-92FD-7659ED920C17}" destId="{10392CAA-1945-4C47-B034-82A9661F87D3}" srcOrd="14" destOrd="0" presId="urn:microsoft.com/office/officeart/2005/8/layout/list1"/>
    <dgm:cxn modelId="{A38B5BD5-A8FD-104B-8781-DBACB57AB25C}" type="presParOf" srcId="{FBFC451E-E5D7-064C-92FD-7659ED920C17}" destId="{7A018278-6A83-E543-904E-37ABE62327F2}" srcOrd="15" destOrd="0" presId="urn:microsoft.com/office/officeart/2005/8/layout/list1"/>
    <dgm:cxn modelId="{4C33902D-B55F-8D45-84D8-E97CDE37A4DD}" type="presParOf" srcId="{FBFC451E-E5D7-064C-92FD-7659ED920C17}" destId="{3161B494-0A8D-4A42-BCF6-E93ED2335434}" srcOrd="16" destOrd="0" presId="urn:microsoft.com/office/officeart/2005/8/layout/list1"/>
    <dgm:cxn modelId="{99B74D2D-3E3E-1E4F-ADE7-EA1DB328430A}" type="presParOf" srcId="{3161B494-0A8D-4A42-BCF6-E93ED2335434}" destId="{062BD3C7-FCB9-AA4D-8DDC-02E329219270}" srcOrd="0" destOrd="0" presId="urn:microsoft.com/office/officeart/2005/8/layout/list1"/>
    <dgm:cxn modelId="{F0D7B88B-C405-A147-A956-408020FD3D0D}" type="presParOf" srcId="{3161B494-0A8D-4A42-BCF6-E93ED2335434}" destId="{2247CB7B-8CFE-0642-BB6D-3B11175308CB}" srcOrd="1" destOrd="0" presId="urn:microsoft.com/office/officeart/2005/8/layout/list1"/>
    <dgm:cxn modelId="{731259EA-14C6-B741-A7DA-AADE72A2CEDD}" type="presParOf" srcId="{FBFC451E-E5D7-064C-92FD-7659ED920C17}" destId="{501328D9-4DED-5F44-A347-732F5E87A876}" srcOrd="17" destOrd="0" presId="urn:microsoft.com/office/officeart/2005/8/layout/list1"/>
    <dgm:cxn modelId="{AA7C57C7-E24E-3B46-BC0D-42C0B5E71762}" type="presParOf" srcId="{FBFC451E-E5D7-064C-92FD-7659ED920C17}" destId="{1375100B-7D4A-4B4F-ACD8-8C0C3395D68F}" srcOrd="18"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67F2C4B-D343-7443-BBFD-D43EBD6B9B9E}"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9299345C-AA56-B44E-B502-60BA356D85AB}">
      <dgm:prSet phldrT="[Text]"/>
      <dgm:spPr/>
      <dgm:t>
        <a:bodyPr/>
        <a:lstStyle/>
        <a:p>
          <a:r>
            <a:rPr lang="en-US" dirty="0" smtClean="0"/>
            <a:t>Focus</a:t>
          </a:r>
          <a:endParaRPr lang="en-US" dirty="0"/>
        </a:p>
      </dgm:t>
    </dgm:pt>
    <dgm:pt modelId="{FA4AA785-C8C7-0845-8244-485350CF83EA}" type="parTrans" cxnId="{51E23A75-C3A3-9F44-99B0-528CB7D50D52}">
      <dgm:prSet/>
      <dgm:spPr/>
      <dgm:t>
        <a:bodyPr/>
        <a:lstStyle/>
        <a:p>
          <a:endParaRPr lang="en-US"/>
        </a:p>
      </dgm:t>
    </dgm:pt>
    <dgm:pt modelId="{BF327E11-58B2-C549-8508-8C47E05A45CD}" type="sibTrans" cxnId="{51E23A75-C3A3-9F44-99B0-528CB7D50D52}">
      <dgm:prSet/>
      <dgm:spPr/>
      <dgm:t>
        <a:bodyPr/>
        <a:lstStyle/>
        <a:p>
          <a:endParaRPr lang="en-US"/>
        </a:p>
      </dgm:t>
    </dgm:pt>
    <dgm:pt modelId="{B4F8AD20-CE53-664F-A538-CB7B9AAEE4DF}">
      <dgm:prSet phldrT="[Text]"/>
      <dgm:spPr/>
      <dgm:t>
        <a:bodyPr/>
        <a:lstStyle/>
        <a:p>
          <a:r>
            <a:rPr lang="en-US" dirty="0" smtClean="0"/>
            <a:t>Set Exposure</a:t>
          </a:r>
          <a:endParaRPr lang="en-US" dirty="0"/>
        </a:p>
      </dgm:t>
    </dgm:pt>
    <dgm:pt modelId="{035497E4-1163-8B4A-8F85-E7AD4F305EFF}" type="parTrans" cxnId="{318B94D4-120B-5E40-A009-C9ABA2DEF1EF}">
      <dgm:prSet/>
      <dgm:spPr/>
      <dgm:t>
        <a:bodyPr/>
        <a:lstStyle/>
        <a:p>
          <a:endParaRPr lang="en-US"/>
        </a:p>
      </dgm:t>
    </dgm:pt>
    <dgm:pt modelId="{3DA4A6D3-4E44-2C43-89B6-35D1BEDBE3B6}" type="sibTrans" cxnId="{318B94D4-120B-5E40-A009-C9ABA2DEF1EF}">
      <dgm:prSet/>
      <dgm:spPr/>
      <dgm:t>
        <a:bodyPr/>
        <a:lstStyle/>
        <a:p>
          <a:endParaRPr lang="en-US"/>
        </a:p>
      </dgm:t>
    </dgm:pt>
    <dgm:pt modelId="{7737A5EB-657C-E94E-84D8-B37DDAE444A3}">
      <dgm:prSet phldrT="[Text]"/>
      <dgm:spPr>
        <a:effectLst>
          <a:glow rad="228600">
            <a:schemeClr val="accent4">
              <a:satMod val="175000"/>
              <a:alpha val="40000"/>
            </a:schemeClr>
          </a:glow>
        </a:effectLst>
      </dgm:spPr>
      <dgm:t>
        <a:bodyPr/>
        <a:lstStyle/>
        <a:p>
          <a:r>
            <a:rPr lang="en-US" dirty="0" smtClean="0"/>
            <a:t>Set Gray Balance</a:t>
          </a:r>
        </a:p>
      </dgm:t>
    </dgm:pt>
    <dgm:pt modelId="{8139CCF8-9AEE-F344-93B2-1945DE68CBDB}" type="parTrans" cxnId="{8B703386-45AD-0043-9E94-C3DDAAD17BFE}">
      <dgm:prSet/>
      <dgm:spPr/>
      <dgm:t>
        <a:bodyPr/>
        <a:lstStyle/>
        <a:p>
          <a:endParaRPr lang="en-US"/>
        </a:p>
      </dgm:t>
    </dgm:pt>
    <dgm:pt modelId="{E495F329-05C5-F848-BB70-22104A10FA09}" type="sibTrans" cxnId="{8B703386-45AD-0043-9E94-C3DDAAD17BFE}">
      <dgm:prSet/>
      <dgm:spPr/>
      <dgm:t>
        <a:bodyPr/>
        <a:lstStyle/>
        <a:p>
          <a:endParaRPr lang="en-US"/>
        </a:p>
      </dgm:t>
    </dgm:pt>
    <dgm:pt modelId="{46147CCB-4C5B-B742-8852-723DF2FC6DBE}">
      <dgm:prSet phldrT="[Text]"/>
      <dgm:spPr/>
      <dgm:t>
        <a:bodyPr/>
        <a:lstStyle/>
        <a:p>
          <a:r>
            <a:rPr lang="en-US" dirty="0" smtClean="0"/>
            <a:t>Flat-Field</a:t>
          </a:r>
          <a:endParaRPr lang="en-US" dirty="0"/>
        </a:p>
      </dgm:t>
    </dgm:pt>
    <dgm:pt modelId="{61F7A2AC-4780-5D42-9D62-153F71A084E1}" type="parTrans" cxnId="{A8C24DF1-8C3E-054A-A14E-A77718576F9E}">
      <dgm:prSet/>
      <dgm:spPr/>
      <dgm:t>
        <a:bodyPr/>
        <a:lstStyle/>
        <a:p>
          <a:endParaRPr lang="en-US"/>
        </a:p>
      </dgm:t>
    </dgm:pt>
    <dgm:pt modelId="{3A52B7C8-5A6D-EA4D-808E-B4320D79894A}" type="sibTrans" cxnId="{A8C24DF1-8C3E-054A-A14E-A77718576F9E}">
      <dgm:prSet/>
      <dgm:spPr/>
      <dgm:t>
        <a:bodyPr/>
        <a:lstStyle/>
        <a:p>
          <a:endParaRPr lang="en-US"/>
        </a:p>
      </dgm:t>
    </dgm:pt>
    <dgm:pt modelId="{85C7C9C7-6BFA-0749-8F66-44607AB89E22}">
      <dgm:prSet phldrT="[Text]"/>
      <dgm:spPr/>
      <dgm:t>
        <a:bodyPr/>
        <a:lstStyle/>
        <a:p>
          <a:r>
            <a:rPr lang="en-US" dirty="0" smtClean="0"/>
            <a:t>Capture</a:t>
          </a:r>
        </a:p>
      </dgm:t>
    </dgm:pt>
    <dgm:pt modelId="{7AFBED00-DDAE-ED42-9AA1-E013CE074D7D}" type="parTrans" cxnId="{2B868EFD-8811-DD42-839C-3D5B606C2E9F}">
      <dgm:prSet/>
      <dgm:spPr/>
      <dgm:t>
        <a:bodyPr/>
        <a:lstStyle/>
        <a:p>
          <a:endParaRPr lang="en-US"/>
        </a:p>
      </dgm:t>
    </dgm:pt>
    <dgm:pt modelId="{80DF9E0C-2C97-2243-A566-9E039B42D3CD}" type="sibTrans" cxnId="{2B868EFD-8811-DD42-839C-3D5B606C2E9F}">
      <dgm:prSet/>
      <dgm:spPr/>
      <dgm:t>
        <a:bodyPr/>
        <a:lstStyle/>
        <a:p>
          <a:endParaRPr lang="en-US"/>
        </a:p>
      </dgm:t>
    </dgm:pt>
    <dgm:pt modelId="{FBFC451E-E5D7-064C-92FD-7659ED920C17}" type="pres">
      <dgm:prSet presAssocID="{567F2C4B-D343-7443-BBFD-D43EBD6B9B9E}" presName="linear" presStyleCnt="0">
        <dgm:presLayoutVars>
          <dgm:dir/>
          <dgm:animLvl val="lvl"/>
          <dgm:resizeHandles val="exact"/>
        </dgm:presLayoutVars>
      </dgm:prSet>
      <dgm:spPr/>
      <dgm:t>
        <a:bodyPr/>
        <a:lstStyle/>
        <a:p>
          <a:endParaRPr lang="en-US"/>
        </a:p>
      </dgm:t>
    </dgm:pt>
    <dgm:pt modelId="{CF9AE893-4078-4D4B-81FC-4CB22D6520EF}" type="pres">
      <dgm:prSet presAssocID="{9299345C-AA56-B44E-B502-60BA356D85AB}" presName="parentLin" presStyleCnt="0"/>
      <dgm:spPr/>
    </dgm:pt>
    <dgm:pt modelId="{C2BAC04E-0515-C248-8294-DC45D2E0022A}" type="pres">
      <dgm:prSet presAssocID="{9299345C-AA56-B44E-B502-60BA356D85AB}" presName="parentLeftMargin" presStyleLbl="node1" presStyleIdx="0" presStyleCnt="5"/>
      <dgm:spPr/>
      <dgm:t>
        <a:bodyPr/>
        <a:lstStyle/>
        <a:p>
          <a:endParaRPr lang="en-US"/>
        </a:p>
      </dgm:t>
    </dgm:pt>
    <dgm:pt modelId="{013A8C17-7175-9C42-A6E2-2C38EB0802E6}" type="pres">
      <dgm:prSet presAssocID="{9299345C-AA56-B44E-B502-60BA356D85AB}" presName="parentText" presStyleLbl="node1" presStyleIdx="0" presStyleCnt="5">
        <dgm:presLayoutVars>
          <dgm:chMax val="0"/>
          <dgm:bulletEnabled val="1"/>
        </dgm:presLayoutVars>
      </dgm:prSet>
      <dgm:spPr/>
      <dgm:t>
        <a:bodyPr/>
        <a:lstStyle/>
        <a:p>
          <a:endParaRPr lang="en-US"/>
        </a:p>
      </dgm:t>
    </dgm:pt>
    <dgm:pt modelId="{4A3125AF-E9E5-AE4B-9E6B-92B55EFB56B8}" type="pres">
      <dgm:prSet presAssocID="{9299345C-AA56-B44E-B502-60BA356D85AB}" presName="negativeSpace" presStyleCnt="0"/>
      <dgm:spPr/>
    </dgm:pt>
    <dgm:pt modelId="{471F9890-6860-4344-A6FF-0499AA56F503}" type="pres">
      <dgm:prSet presAssocID="{9299345C-AA56-B44E-B502-60BA356D85AB}" presName="childText" presStyleLbl="conFgAcc1" presStyleIdx="0" presStyleCnt="5">
        <dgm:presLayoutVars>
          <dgm:bulletEnabled val="1"/>
        </dgm:presLayoutVars>
      </dgm:prSet>
      <dgm:spPr/>
    </dgm:pt>
    <dgm:pt modelId="{7E2827DD-C671-6641-B1CB-D81DC1AC9F93}" type="pres">
      <dgm:prSet presAssocID="{BF327E11-58B2-C549-8508-8C47E05A45CD}" presName="spaceBetweenRectangles" presStyleCnt="0"/>
      <dgm:spPr/>
    </dgm:pt>
    <dgm:pt modelId="{C704018A-5826-194B-9E2B-8D0E35AB448B}" type="pres">
      <dgm:prSet presAssocID="{B4F8AD20-CE53-664F-A538-CB7B9AAEE4DF}" presName="parentLin" presStyleCnt="0"/>
      <dgm:spPr/>
    </dgm:pt>
    <dgm:pt modelId="{F5A2DC78-14CC-F34A-97DB-5E0286D66E12}" type="pres">
      <dgm:prSet presAssocID="{B4F8AD20-CE53-664F-A538-CB7B9AAEE4DF}" presName="parentLeftMargin" presStyleLbl="node1" presStyleIdx="0" presStyleCnt="5"/>
      <dgm:spPr/>
      <dgm:t>
        <a:bodyPr/>
        <a:lstStyle/>
        <a:p>
          <a:endParaRPr lang="en-US"/>
        </a:p>
      </dgm:t>
    </dgm:pt>
    <dgm:pt modelId="{97C03A8C-EC93-1B44-A1D4-A7A63A79BDDE}" type="pres">
      <dgm:prSet presAssocID="{B4F8AD20-CE53-664F-A538-CB7B9AAEE4DF}" presName="parentText" presStyleLbl="node1" presStyleIdx="1" presStyleCnt="5">
        <dgm:presLayoutVars>
          <dgm:chMax val="0"/>
          <dgm:bulletEnabled val="1"/>
        </dgm:presLayoutVars>
      </dgm:prSet>
      <dgm:spPr/>
      <dgm:t>
        <a:bodyPr/>
        <a:lstStyle/>
        <a:p>
          <a:endParaRPr lang="en-US"/>
        </a:p>
      </dgm:t>
    </dgm:pt>
    <dgm:pt modelId="{E7B0F3C1-1F37-E243-A31C-30CD9377E537}" type="pres">
      <dgm:prSet presAssocID="{B4F8AD20-CE53-664F-A538-CB7B9AAEE4DF}" presName="negativeSpace" presStyleCnt="0"/>
      <dgm:spPr/>
    </dgm:pt>
    <dgm:pt modelId="{AE2A5BED-2833-7944-B70B-50115BEFE4D2}" type="pres">
      <dgm:prSet presAssocID="{B4F8AD20-CE53-664F-A538-CB7B9AAEE4DF}" presName="childText" presStyleLbl="conFgAcc1" presStyleIdx="1" presStyleCnt="5">
        <dgm:presLayoutVars>
          <dgm:bulletEnabled val="1"/>
        </dgm:presLayoutVars>
      </dgm:prSet>
      <dgm:spPr/>
    </dgm:pt>
    <dgm:pt modelId="{513530D9-2F84-3E49-AB31-CC74D89FFDF8}" type="pres">
      <dgm:prSet presAssocID="{3DA4A6D3-4E44-2C43-89B6-35D1BEDBE3B6}" presName="spaceBetweenRectangles" presStyleCnt="0"/>
      <dgm:spPr/>
    </dgm:pt>
    <dgm:pt modelId="{4944E68D-0E76-8646-BC96-ABC91D7F3F0D}" type="pres">
      <dgm:prSet presAssocID="{46147CCB-4C5B-B742-8852-723DF2FC6DBE}" presName="parentLin" presStyleCnt="0"/>
      <dgm:spPr/>
    </dgm:pt>
    <dgm:pt modelId="{7BCE6EBD-73DC-6445-9DA7-74FCC2200D9D}" type="pres">
      <dgm:prSet presAssocID="{46147CCB-4C5B-B742-8852-723DF2FC6DBE}" presName="parentLeftMargin" presStyleLbl="node1" presStyleIdx="1" presStyleCnt="5"/>
      <dgm:spPr/>
      <dgm:t>
        <a:bodyPr/>
        <a:lstStyle/>
        <a:p>
          <a:endParaRPr lang="en-US"/>
        </a:p>
      </dgm:t>
    </dgm:pt>
    <dgm:pt modelId="{929C2BF6-B543-9943-A1E6-0DD39CE0BC3B}" type="pres">
      <dgm:prSet presAssocID="{46147CCB-4C5B-B742-8852-723DF2FC6DBE}" presName="parentText" presStyleLbl="node1" presStyleIdx="2" presStyleCnt="5">
        <dgm:presLayoutVars>
          <dgm:chMax val="0"/>
          <dgm:bulletEnabled val="1"/>
        </dgm:presLayoutVars>
      </dgm:prSet>
      <dgm:spPr/>
      <dgm:t>
        <a:bodyPr/>
        <a:lstStyle/>
        <a:p>
          <a:endParaRPr lang="en-US"/>
        </a:p>
      </dgm:t>
    </dgm:pt>
    <dgm:pt modelId="{795966B9-AB8B-8A46-80EA-EDD2335A3564}" type="pres">
      <dgm:prSet presAssocID="{46147CCB-4C5B-B742-8852-723DF2FC6DBE}" presName="negativeSpace" presStyleCnt="0"/>
      <dgm:spPr/>
    </dgm:pt>
    <dgm:pt modelId="{25C02BF3-B0FF-A74B-B74B-04E2FD66566F}" type="pres">
      <dgm:prSet presAssocID="{46147CCB-4C5B-B742-8852-723DF2FC6DBE}" presName="childText" presStyleLbl="conFgAcc1" presStyleIdx="2" presStyleCnt="5">
        <dgm:presLayoutVars>
          <dgm:bulletEnabled val="1"/>
        </dgm:presLayoutVars>
      </dgm:prSet>
      <dgm:spPr/>
    </dgm:pt>
    <dgm:pt modelId="{CEB3E16E-CF4C-E046-B18F-56A2FDA982F9}" type="pres">
      <dgm:prSet presAssocID="{3A52B7C8-5A6D-EA4D-808E-B4320D79894A}" presName="spaceBetweenRectangles" presStyleCnt="0"/>
      <dgm:spPr/>
    </dgm:pt>
    <dgm:pt modelId="{BB8FC040-2B90-A942-807E-B69D1C44D140}" type="pres">
      <dgm:prSet presAssocID="{7737A5EB-657C-E94E-84D8-B37DDAE444A3}" presName="parentLin" presStyleCnt="0"/>
      <dgm:spPr/>
    </dgm:pt>
    <dgm:pt modelId="{C39224C7-3749-8445-BFC2-7C98F6796DA6}" type="pres">
      <dgm:prSet presAssocID="{7737A5EB-657C-E94E-84D8-B37DDAE444A3}" presName="parentLeftMargin" presStyleLbl="node1" presStyleIdx="2" presStyleCnt="5"/>
      <dgm:spPr/>
      <dgm:t>
        <a:bodyPr/>
        <a:lstStyle/>
        <a:p>
          <a:endParaRPr lang="en-US"/>
        </a:p>
      </dgm:t>
    </dgm:pt>
    <dgm:pt modelId="{77AD684E-3278-7B4A-A912-25A411DAB0C2}" type="pres">
      <dgm:prSet presAssocID="{7737A5EB-657C-E94E-84D8-B37DDAE444A3}" presName="parentText" presStyleLbl="node1" presStyleIdx="3" presStyleCnt="5">
        <dgm:presLayoutVars>
          <dgm:chMax val="0"/>
          <dgm:bulletEnabled val="1"/>
        </dgm:presLayoutVars>
      </dgm:prSet>
      <dgm:spPr/>
      <dgm:t>
        <a:bodyPr/>
        <a:lstStyle/>
        <a:p>
          <a:endParaRPr lang="en-US"/>
        </a:p>
      </dgm:t>
    </dgm:pt>
    <dgm:pt modelId="{36960B52-AC9D-9943-BBA1-AFB167821910}" type="pres">
      <dgm:prSet presAssocID="{7737A5EB-657C-E94E-84D8-B37DDAE444A3}" presName="negativeSpace" presStyleCnt="0"/>
      <dgm:spPr/>
    </dgm:pt>
    <dgm:pt modelId="{10392CAA-1945-4C47-B034-82A9661F87D3}" type="pres">
      <dgm:prSet presAssocID="{7737A5EB-657C-E94E-84D8-B37DDAE444A3}" presName="childText" presStyleLbl="conFgAcc1" presStyleIdx="3" presStyleCnt="5">
        <dgm:presLayoutVars>
          <dgm:bulletEnabled val="1"/>
        </dgm:presLayoutVars>
      </dgm:prSet>
      <dgm:spPr/>
    </dgm:pt>
    <dgm:pt modelId="{7A018278-6A83-E543-904E-37ABE62327F2}" type="pres">
      <dgm:prSet presAssocID="{E495F329-05C5-F848-BB70-22104A10FA09}" presName="spaceBetweenRectangles" presStyleCnt="0"/>
      <dgm:spPr/>
    </dgm:pt>
    <dgm:pt modelId="{3161B494-0A8D-4A42-BCF6-E93ED2335434}" type="pres">
      <dgm:prSet presAssocID="{85C7C9C7-6BFA-0749-8F66-44607AB89E22}" presName="parentLin" presStyleCnt="0"/>
      <dgm:spPr/>
    </dgm:pt>
    <dgm:pt modelId="{062BD3C7-FCB9-AA4D-8DDC-02E329219270}" type="pres">
      <dgm:prSet presAssocID="{85C7C9C7-6BFA-0749-8F66-44607AB89E22}" presName="parentLeftMargin" presStyleLbl="node1" presStyleIdx="3" presStyleCnt="5"/>
      <dgm:spPr/>
      <dgm:t>
        <a:bodyPr/>
        <a:lstStyle/>
        <a:p>
          <a:endParaRPr lang="en-US"/>
        </a:p>
      </dgm:t>
    </dgm:pt>
    <dgm:pt modelId="{2247CB7B-8CFE-0642-BB6D-3B11175308CB}" type="pres">
      <dgm:prSet presAssocID="{85C7C9C7-6BFA-0749-8F66-44607AB89E22}" presName="parentText" presStyleLbl="node1" presStyleIdx="4" presStyleCnt="5">
        <dgm:presLayoutVars>
          <dgm:chMax val="0"/>
          <dgm:bulletEnabled val="1"/>
        </dgm:presLayoutVars>
      </dgm:prSet>
      <dgm:spPr/>
      <dgm:t>
        <a:bodyPr/>
        <a:lstStyle/>
        <a:p>
          <a:endParaRPr lang="en-US"/>
        </a:p>
      </dgm:t>
    </dgm:pt>
    <dgm:pt modelId="{501328D9-4DED-5F44-A347-732F5E87A876}" type="pres">
      <dgm:prSet presAssocID="{85C7C9C7-6BFA-0749-8F66-44607AB89E22}" presName="negativeSpace" presStyleCnt="0"/>
      <dgm:spPr/>
    </dgm:pt>
    <dgm:pt modelId="{1375100B-7D4A-4B4F-ACD8-8C0C3395D68F}" type="pres">
      <dgm:prSet presAssocID="{85C7C9C7-6BFA-0749-8F66-44607AB89E22}" presName="childText" presStyleLbl="conFgAcc1" presStyleIdx="4" presStyleCnt="5">
        <dgm:presLayoutVars>
          <dgm:bulletEnabled val="1"/>
        </dgm:presLayoutVars>
      </dgm:prSet>
      <dgm:spPr/>
    </dgm:pt>
  </dgm:ptLst>
  <dgm:cxnLst>
    <dgm:cxn modelId="{A8C24DF1-8C3E-054A-A14E-A77718576F9E}" srcId="{567F2C4B-D343-7443-BBFD-D43EBD6B9B9E}" destId="{46147CCB-4C5B-B742-8852-723DF2FC6DBE}" srcOrd="2" destOrd="0" parTransId="{61F7A2AC-4780-5D42-9D62-153F71A084E1}" sibTransId="{3A52B7C8-5A6D-EA4D-808E-B4320D79894A}"/>
    <dgm:cxn modelId="{DC0E7F63-524C-DF43-B267-32D78A3D3673}" type="presOf" srcId="{B4F8AD20-CE53-664F-A538-CB7B9AAEE4DF}" destId="{F5A2DC78-14CC-F34A-97DB-5E0286D66E12}" srcOrd="0" destOrd="0" presId="urn:microsoft.com/office/officeart/2005/8/layout/list1"/>
    <dgm:cxn modelId="{BB58FDE4-610E-0F4A-AF70-3A41FB1CD655}" type="presOf" srcId="{46147CCB-4C5B-B742-8852-723DF2FC6DBE}" destId="{929C2BF6-B543-9943-A1E6-0DD39CE0BC3B}" srcOrd="1" destOrd="0" presId="urn:microsoft.com/office/officeart/2005/8/layout/list1"/>
    <dgm:cxn modelId="{87929EA1-81C6-B84B-85FA-351A7506DA43}" type="presOf" srcId="{85C7C9C7-6BFA-0749-8F66-44607AB89E22}" destId="{062BD3C7-FCB9-AA4D-8DDC-02E329219270}" srcOrd="0" destOrd="0" presId="urn:microsoft.com/office/officeart/2005/8/layout/list1"/>
    <dgm:cxn modelId="{318B94D4-120B-5E40-A009-C9ABA2DEF1EF}" srcId="{567F2C4B-D343-7443-BBFD-D43EBD6B9B9E}" destId="{B4F8AD20-CE53-664F-A538-CB7B9AAEE4DF}" srcOrd="1" destOrd="0" parTransId="{035497E4-1163-8B4A-8F85-E7AD4F305EFF}" sibTransId="{3DA4A6D3-4E44-2C43-89B6-35D1BEDBE3B6}"/>
    <dgm:cxn modelId="{8B703386-45AD-0043-9E94-C3DDAAD17BFE}" srcId="{567F2C4B-D343-7443-BBFD-D43EBD6B9B9E}" destId="{7737A5EB-657C-E94E-84D8-B37DDAE444A3}" srcOrd="3" destOrd="0" parTransId="{8139CCF8-9AEE-F344-93B2-1945DE68CBDB}" sibTransId="{E495F329-05C5-F848-BB70-22104A10FA09}"/>
    <dgm:cxn modelId="{F38BC8ED-54AA-014E-8401-B02287E8339A}" type="presOf" srcId="{9299345C-AA56-B44E-B502-60BA356D85AB}" destId="{013A8C17-7175-9C42-A6E2-2C38EB0802E6}" srcOrd="1" destOrd="0" presId="urn:microsoft.com/office/officeart/2005/8/layout/list1"/>
    <dgm:cxn modelId="{2B868EFD-8811-DD42-839C-3D5B606C2E9F}" srcId="{567F2C4B-D343-7443-BBFD-D43EBD6B9B9E}" destId="{85C7C9C7-6BFA-0749-8F66-44607AB89E22}" srcOrd="4" destOrd="0" parTransId="{7AFBED00-DDAE-ED42-9AA1-E013CE074D7D}" sibTransId="{80DF9E0C-2C97-2243-A566-9E039B42D3CD}"/>
    <dgm:cxn modelId="{B9EF59FD-088E-4C41-BD43-1FFE7988AFD3}" type="presOf" srcId="{7737A5EB-657C-E94E-84D8-B37DDAE444A3}" destId="{C39224C7-3749-8445-BFC2-7C98F6796DA6}" srcOrd="0" destOrd="0" presId="urn:microsoft.com/office/officeart/2005/8/layout/list1"/>
    <dgm:cxn modelId="{8D5EE5F0-DF21-4C49-B334-629549106A3B}" type="presOf" srcId="{7737A5EB-657C-E94E-84D8-B37DDAE444A3}" destId="{77AD684E-3278-7B4A-A912-25A411DAB0C2}" srcOrd="1" destOrd="0" presId="urn:microsoft.com/office/officeart/2005/8/layout/list1"/>
    <dgm:cxn modelId="{D1583753-F8BE-5E4A-9C00-ECC2E9FC6EB0}" type="presOf" srcId="{B4F8AD20-CE53-664F-A538-CB7B9AAEE4DF}" destId="{97C03A8C-EC93-1B44-A1D4-A7A63A79BDDE}" srcOrd="1" destOrd="0" presId="urn:microsoft.com/office/officeart/2005/8/layout/list1"/>
    <dgm:cxn modelId="{64C60602-E981-CE41-8842-2225D2C9EDA8}" type="presOf" srcId="{9299345C-AA56-B44E-B502-60BA356D85AB}" destId="{C2BAC04E-0515-C248-8294-DC45D2E0022A}" srcOrd="0" destOrd="0" presId="urn:microsoft.com/office/officeart/2005/8/layout/list1"/>
    <dgm:cxn modelId="{41536077-7E39-AE4E-83BB-6506689F2BDE}" type="presOf" srcId="{567F2C4B-D343-7443-BBFD-D43EBD6B9B9E}" destId="{FBFC451E-E5D7-064C-92FD-7659ED920C17}" srcOrd="0" destOrd="0" presId="urn:microsoft.com/office/officeart/2005/8/layout/list1"/>
    <dgm:cxn modelId="{6EA06437-03F5-F143-8288-1C6A6C4EE437}" type="presOf" srcId="{85C7C9C7-6BFA-0749-8F66-44607AB89E22}" destId="{2247CB7B-8CFE-0642-BB6D-3B11175308CB}" srcOrd="1" destOrd="0" presId="urn:microsoft.com/office/officeart/2005/8/layout/list1"/>
    <dgm:cxn modelId="{5C0309E7-1A2B-D048-ABD3-98D7C9A16DC9}" type="presOf" srcId="{46147CCB-4C5B-B742-8852-723DF2FC6DBE}" destId="{7BCE6EBD-73DC-6445-9DA7-74FCC2200D9D}" srcOrd="0" destOrd="0" presId="urn:microsoft.com/office/officeart/2005/8/layout/list1"/>
    <dgm:cxn modelId="{51E23A75-C3A3-9F44-99B0-528CB7D50D52}" srcId="{567F2C4B-D343-7443-BBFD-D43EBD6B9B9E}" destId="{9299345C-AA56-B44E-B502-60BA356D85AB}" srcOrd="0" destOrd="0" parTransId="{FA4AA785-C8C7-0845-8244-485350CF83EA}" sibTransId="{BF327E11-58B2-C549-8508-8C47E05A45CD}"/>
    <dgm:cxn modelId="{B74696A8-C6AC-1E4C-8D73-5BD399984FD8}" type="presParOf" srcId="{FBFC451E-E5D7-064C-92FD-7659ED920C17}" destId="{CF9AE893-4078-4D4B-81FC-4CB22D6520EF}" srcOrd="0" destOrd="0" presId="urn:microsoft.com/office/officeart/2005/8/layout/list1"/>
    <dgm:cxn modelId="{7DF982A0-6A98-074B-A4A4-A1C226CD90D6}" type="presParOf" srcId="{CF9AE893-4078-4D4B-81FC-4CB22D6520EF}" destId="{C2BAC04E-0515-C248-8294-DC45D2E0022A}" srcOrd="0" destOrd="0" presId="urn:microsoft.com/office/officeart/2005/8/layout/list1"/>
    <dgm:cxn modelId="{96EB1D4B-B02A-484C-9A38-E0FD2DE53A67}" type="presParOf" srcId="{CF9AE893-4078-4D4B-81FC-4CB22D6520EF}" destId="{013A8C17-7175-9C42-A6E2-2C38EB0802E6}" srcOrd="1" destOrd="0" presId="urn:microsoft.com/office/officeart/2005/8/layout/list1"/>
    <dgm:cxn modelId="{5B8BE5CF-D798-1D42-B952-87F043C746D2}" type="presParOf" srcId="{FBFC451E-E5D7-064C-92FD-7659ED920C17}" destId="{4A3125AF-E9E5-AE4B-9E6B-92B55EFB56B8}" srcOrd="1" destOrd="0" presId="urn:microsoft.com/office/officeart/2005/8/layout/list1"/>
    <dgm:cxn modelId="{1CDD6CFD-AB32-FC4D-8A02-65059D9726B0}" type="presParOf" srcId="{FBFC451E-E5D7-064C-92FD-7659ED920C17}" destId="{471F9890-6860-4344-A6FF-0499AA56F503}" srcOrd="2" destOrd="0" presId="urn:microsoft.com/office/officeart/2005/8/layout/list1"/>
    <dgm:cxn modelId="{98E72485-97F5-DB47-91DF-1BAF487EF400}" type="presParOf" srcId="{FBFC451E-E5D7-064C-92FD-7659ED920C17}" destId="{7E2827DD-C671-6641-B1CB-D81DC1AC9F93}" srcOrd="3" destOrd="0" presId="urn:microsoft.com/office/officeart/2005/8/layout/list1"/>
    <dgm:cxn modelId="{983687E7-D491-CC41-BA67-9CC92CC2DDE5}" type="presParOf" srcId="{FBFC451E-E5D7-064C-92FD-7659ED920C17}" destId="{C704018A-5826-194B-9E2B-8D0E35AB448B}" srcOrd="4" destOrd="0" presId="urn:microsoft.com/office/officeart/2005/8/layout/list1"/>
    <dgm:cxn modelId="{ADC60A9E-53AE-8F48-8A55-D86CE857CFB9}" type="presParOf" srcId="{C704018A-5826-194B-9E2B-8D0E35AB448B}" destId="{F5A2DC78-14CC-F34A-97DB-5E0286D66E12}" srcOrd="0" destOrd="0" presId="urn:microsoft.com/office/officeart/2005/8/layout/list1"/>
    <dgm:cxn modelId="{C96362CB-D8D2-034D-A152-BF5220693772}" type="presParOf" srcId="{C704018A-5826-194B-9E2B-8D0E35AB448B}" destId="{97C03A8C-EC93-1B44-A1D4-A7A63A79BDDE}" srcOrd="1" destOrd="0" presId="urn:microsoft.com/office/officeart/2005/8/layout/list1"/>
    <dgm:cxn modelId="{09BF10D3-E047-084D-BDD5-D8184F002839}" type="presParOf" srcId="{FBFC451E-E5D7-064C-92FD-7659ED920C17}" destId="{E7B0F3C1-1F37-E243-A31C-30CD9377E537}" srcOrd="5" destOrd="0" presId="urn:microsoft.com/office/officeart/2005/8/layout/list1"/>
    <dgm:cxn modelId="{2C9E6844-8FFA-2240-BDE3-84ACD43785AC}" type="presParOf" srcId="{FBFC451E-E5D7-064C-92FD-7659ED920C17}" destId="{AE2A5BED-2833-7944-B70B-50115BEFE4D2}" srcOrd="6" destOrd="0" presId="urn:microsoft.com/office/officeart/2005/8/layout/list1"/>
    <dgm:cxn modelId="{FC18BA3C-B6B3-7B46-A02D-A9F3B68233EA}" type="presParOf" srcId="{FBFC451E-E5D7-064C-92FD-7659ED920C17}" destId="{513530D9-2F84-3E49-AB31-CC74D89FFDF8}" srcOrd="7" destOrd="0" presId="urn:microsoft.com/office/officeart/2005/8/layout/list1"/>
    <dgm:cxn modelId="{B71F750F-E8C9-6C4B-853D-4CEBB92FE1F1}" type="presParOf" srcId="{FBFC451E-E5D7-064C-92FD-7659ED920C17}" destId="{4944E68D-0E76-8646-BC96-ABC91D7F3F0D}" srcOrd="8" destOrd="0" presId="urn:microsoft.com/office/officeart/2005/8/layout/list1"/>
    <dgm:cxn modelId="{6124CC9B-17BD-0247-90FA-483408B58AB5}" type="presParOf" srcId="{4944E68D-0E76-8646-BC96-ABC91D7F3F0D}" destId="{7BCE6EBD-73DC-6445-9DA7-74FCC2200D9D}" srcOrd="0" destOrd="0" presId="urn:microsoft.com/office/officeart/2005/8/layout/list1"/>
    <dgm:cxn modelId="{9C6FF17E-08E7-844C-A4FE-899B0A24E1C6}" type="presParOf" srcId="{4944E68D-0E76-8646-BC96-ABC91D7F3F0D}" destId="{929C2BF6-B543-9943-A1E6-0DD39CE0BC3B}" srcOrd="1" destOrd="0" presId="urn:microsoft.com/office/officeart/2005/8/layout/list1"/>
    <dgm:cxn modelId="{7C0127D5-6BAB-3E41-B6B2-3A66855EDC82}" type="presParOf" srcId="{FBFC451E-E5D7-064C-92FD-7659ED920C17}" destId="{795966B9-AB8B-8A46-80EA-EDD2335A3564}" srcOrd="9" destOrd="0" presId="urn:microsoft.com/office/officeart/2005/8/layout/list1"/>
    <dgm:cxn modelId="{E90D3D59-5DD4-7245-907E-5839C950202B}" type="presParOf" srcId="{FBFC451E-E5D7-064C-92FD-7659ED920C17}" destId="{25C02BF3-B0FF-A74B-B74B-04E2FD66566F}" srcOrd="10" destOrd="0" presId="urn:microsoft.com/office/officeart/2005/8/layout/list1"/>
    <dgm:cxn modelId="{9DE9D76C-E279-1A43-A40E-C757CD5E4AD2}" type="presParOf" srcId="{FBFC451E-E5D7-064C-92FD-7659ED920C17}" destId="{CEB3E16E-CF4C-E046-B18F-56A2FDA982F9}" srcOrd="11" destOrd="0" presId="urn:microsoft.com/office/officeart/2005/8/layout/list1"/>
    <dgm:cxn modelId="{65054A00-4784-9E47-A29F-3EA94A816F37}" type="presParOf" srcId="{FBFC451E-E5D7-064C-92FD-7659ED920C17}" destId="{BB8FC040-2B90-A942-807E-B69D1C44D140}" srcOrd="12" destOrd="0" presId="urn:microsoft.com/office/officeart/2005/8/layout/list1"/>
    <dgm:cxn modelId="{0BA174D5-3612-D84D-A044-0D1D50986AA5}" type="presParOf" srcId="{BB8FC040-2B90-A942-807E-B69D1C44D140}" destId="{C39224C7-3749-8445-BFC2-7C98F6796DA6}" srcOrd="0" destOrd="0" presId="urn:microsoft.com/office/officeart/2005/8/layout/list1"/>
    <dgm:cxn modelId="{491B0E7F-91E9-1B40-A079-4E50A9835657}" type="presParOf" srcId="{BB8FC040-2B90-A942-807E-B69D1C44D140}" destId="{77AD684E-3278-7B4A-A912-25A411DAB0C2}" srcOrd="1" destOrd="0" presId="urn:microsoft.com/office/officeart/2005/8/layout/list1"/>
    <dgm:cxn modelId="{1EDEECFA-2588-3948-9170-5F6579004FD7}" type="presParOf" srcId="{FBFC451E-E5D7-064C-92FD-7659ED920C17}" destId="{36960B52-AC9D-9943-BBA1-AFB167821910}" srcOrd="13" destOrd="0" presId="urn:microsoft.com/office/officeart/2005/8/layout/list1"/>
    <dgm:cxn modelId="{AE0FDBAD-C9DE-A942-9474-876ED34BE0FC}" type="presParOf" srcId="{FBFC451E-E5D7-064C-92FD-7659ED920C17}" destId="{10392CAA-1945-4C47-B034-82A9661F87D3}" srcOrd="14" destOrd="0" presId="urn:microsoft.com/office/officeart/2005/8/layout/list1"/>
    <dgm:cxn modelId="{1FFDC54C-5022-D74A-9E7C-93B403A202B7}" type="presParOf" srcId="{FBFC451E-E5D7-064C-92FD-7659ED920C17}" destId="{7A018278-6A83-E543-904E-37ABE62327F2}" srcOrd="15" destOrd="0" presId="urn:microsoft.com/office/officeart/2005/8/layout/list1"/>
    <dgm:cxn modelId="{E7B6CA75-81E8-AB42-9ABC-7EB08E43A1C8}" type="presParOf" srcId="{FBFC451E-E5D7-064C-92FD-7659ED920C17}" destId="{3161B494-0A8D-4A42-BCF6-E93ED2335434}" srcOrd="16" destOrd="0" presId="urn:microsoft.com/office/officeart/2005/8/layout/list1"/>
    <dgm:cxn modelId="{F6B232D3-D7F2-6F47-833F-19C892C462BA}" type="presParOf" srcId="{3161B494-0A8D-4A42-BCF6-E93ED2335434}" destId="{062BD3C7-FCB9-AA4D-8DDC-02E329219270}" srcOrd="0" destOrd="0" presId="urn:microsoft.com/office/officeart/2005/8/layout/list1"/>
    <dgm:cxn modelId="{A102D88D-D6B3-B447-879E-65645672164D}" type="presParOf" srcId="{3161B494-0A8D-4A42-BCF6-E93ED2335434}" destId="{2247CB7B-8CFE-0642-BB6D-3B11175308CB}" srcOrd="1" destOrd="0" presId="urn:microsoft.com/office/officeart/2005/8/layout/list1"/>
    <dgm:cxn modelId="{8E64A2EE-5F16-DB48-84CD-FAF23E28F770}" type="presParOf" srcId="{FBFC451E-E5D7-064C-92FD-7659ED920C17}" destId="{501328D9-4DED-5F44-A347-732F5E87A876}" srcOrd="17" destOrd="0" presId="urn:microsoft.com/office/officeart/2005/8/layout/list1"/>
    <dgm:cxn modelId="{4C043BC5-3BC8-C445-A2B6-8F672F2E2198}" type="presParOf" srcId="{FBFC451E-E5D7-064C-92FD-7659ED920C17}" destId="{1375100B-7D4A-4B4F-ACD8-8C0C3395D68F}" srcOrd="18"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DA8D5B7-F9F4-F743-AD71-B1C4C70054CA}" type="doc">
      <dgm:prSet loTypeId="urn:microsoft.com/office/officeart/2005/8/layout/list1" loCatId="" qsTypeId="urn:microsoft.com/office/officeart/2005/8/quickstyle/3D1" qsCatId="3D" csTypeId="urn:microsoft.com/office/officeart/2005/8/colors/accent1_2" csCatId="accent1" phldr="1"/>
      <dgm:spPr/>
      <dgm:t>
        <a:bodyPr/>
        <a:lstStyle/>
        <a:p>
          <a:endParaRPr lang="en-US"/>
        </a:p>
      </dgm:t>
    </dgm:pt>
    <dgm:pt modelId="{F5BD9743-0C29-E942-AEF2-1D751090594C}">
      <dgm:prSet phldrT="[Text]"/>
      <dgm:spPr/>
      <dgm:t>
        <a:bodyPr/>
        <a:lstStyle/>
        <a:p>
          <a:r>
            <a:rPr lang="en-US" dirty="0" smtClean="0"/>
            <a:t>Custom Reference Data</a:t>
          </a:r>
        </a:p>
      </dgm:t>
    </dgm:pt>
    <dgm:pt modelId="{00F7E98C-D99F-BF45-BCF1-0CF2DE5A4220}" type="parTrans" cxnId="{8C4E80B9-E209-5E40-9F8D-8C899F7A5C5D}">
      <dgm:prSet/>
      <dgm:spPr/>
      <dgm:t>
        <a:bodyPr/>
        <a:lstStyle/>
        <a:p>
          <a:endParaRPr lang="en-US"/>
        </a:p>
      </dgm:t>
    </dgm:pt>
    <dgm:pt modelId="{BB5FF785-9CF6-B047-AD76-4D429D43E4A0}" type="sibTrans" cxnId="{8C4E80B9-E209-5E40-9F8D-8C899F7A5C5D}">
      <dgm:prSet/>
      <dgm:spPr/>
      <dgm:t>
        <a:bodyPr/>
        <a:lstStyle/>
        <a:p>
          <a:endParaRPr lang="en-US"/>
        </a:p>
      </dgm:t>
    </dgm:pt>
    <dgm:pt modelId="{BFB43981-A432-9F4B-9D37-9325A84191B8}">
      <dgm:prSet phldrT="[Text]"/>
      <dgm:spPr/>
      <dgm:t>
        <a:bodyPr/>
        <a:lstStyle/>
        <a:p>
          <a:r>
            <a:rPr lang="en-US" dirty="0" smtClean="0"/>
            <a:t>Adjust Color Temperature, Tint and Curve</a:t>
          </a:r>
          <a:endParaRPr lang="en-US" dirty="0"/>
        </a:p>
      </dgm:t>
    </dgm:pt>
    <dgm:pt modelId="{F1281ECF-F20C-CA46-A7CF-8CD0C0FAD753}" type="parTrans" cxnId="{25CFF6D1-4EC0-D541-B3EB-B4BA3B03EAB7}">
      <dgm:prSet/>
      <dgm:spPr/>
      <dgm:t>
        <a:bodyPr/>
        <a:lstStyle/>
        <a:p>
          <a:endParaRPr lang="en-US"/>
        </a:p>
      </dgm:t>
    </dgm:pt>
    <dgm:pt modelId="{DFA83E5C-AD0C-624E-83A2-0802068EEE2F}" type="sibTrans" cxnId="{25CFF6D1-4EC0-D541-B3EB-B4BA3B03EAB7}">
      <dgm:prSet/>
      <dgm:spPr/>
      <dgm:t>
        <a:bodyPr/>
        <a:lstStyle/>
        <a:p>
          <a:endParaRPr lang="en-US"/>
        </a:p>
      </dgm:t>
    </dgm:pt>
    <dgm:pt modelId="{981F6D04-2A4D-994A-94C7-52D6707DEDD3}">
      <dgm:prSet phldrT="[Text]"/>
      <dgm:spPr/>
      <dgm:t>
        <a:bodyPr/>
        <a:lstStyle/>
        <a:p>
          <a:r>
            <a:rPr lang="en-US" dirty="0" smtClean="0"/>
            <a:t>Measure Targets</a:t>
          </a:r>
        </a:p>
      </dgm:t>
    </dgm:pt>
    <dgm:pt modelId="{4870BC1C-AAC0-3C4F-BCD4-A461722A793C}" type="parTrans" cxnId="{27468DB4-2D4F-904B-9BE1-4D611C2E4CB9}">
      <dgm:prSet/>
      <dgm:spPr/>
      <dgm:t>
        <a:bodyPr/>
        <a:lstStyle/>
        <a:p>
          <a:endParaRPr lang="en-US"/>
        </a:p>
      </dgm:t>
    </dgm:pt>
    <dgm:pt modelId="{975A55BB-FEB3-3F40-8ABF-F0D5C2C89948}" type="sibTrans" cxnId="{27468DB4-2D4F-904B-9BE1-4D611C2E4CB9}">
      <dgm:prSet/>
      <dgm:spPr/>
      <dgm:t>
        <a:bodyPr/>
        <a:lstStyle/>
        <a:p>
          <a:endParaRPr lang="en-US"/>
        </a:p>
      </dgm:t>
    </dgm:pt>
    <dgm:pt modelId="{C1C9B622-8CE2-C542-8228-35CBB826D612}">
      <dgm:prSet phldrT="[Text]"/>
      <dgm:spPr/>
      <dgm:t>
        <a:bodyPr/>
        <a:lstStyle/>
        <a:p>
          <a:r>
            <a:rPr lang="en-US" dirty="0" smtClean="0"/>
            <a:t>Characterize Camera</a:t>
          </a:r>
        </a:p>
      </dgm:t>
    </dgm:pt>
    <dgm:pt modelId="{E2CF8A97-068A-CB49-9E8B-FC6416331B79}" type="parTrans" cxnId="{CFB88034-0544-274B-9F40-A3DA90F779E8}">
      <dgm:prSet/>
      <dgm:spPr/>
      <dgm:t>
        <a:bodyPr/>
        <a:lstStyle/>
        <a:p>
          <a:endParaRPr lang="en-US"/>
        </a:p>
      </dgm:t>
    </dgm:pt>
    <dgm:pt modelId="{FD726611-897A-2342-B8FF-8CDA4DC447D0}" type="sibTrans" cxnId="{CFB88034-0544-274B-9F40-A3DA90F779E8}">
      <dgm:prSet/>
      <dgm:spPr/>
      <dgm:t>
        <a:bodyPr/>
        <a:lstStyle/>
        <a:p>
          <a:endParaRPr lang="en-US"/>
        </a:p>
      </dgm:t>
    </dgm:pt>
    <dgm:pt modelId="{D752087C-D5C2-894A-ACF0-AD0A7D2AA288}">
      <dgm:prSet phldrT="[Text]"/>
      <dgm:spPr/>
      <dgm:t>
        <a:bodyPr/>
        <a:lstStyle/>
        <a:p>
          <a:r>
            <a:rPr lang="en-US" dirty="0" smtClean="0"/>
            <a:t>Profile Creation</a:t>
          </a:r>
        </a:p>
      </dgm:t>
    </dgm:pt>
    <dgm:pt modelId="{BC365DF8-884B-174A-9447-1662BB212388}" type="parTrans" cxnId="{8748BAA6-6E39-254E-866F-4F730D4B4789}">
      <dgm:prSet/>
      <dgm:spPr/>
      <dgm:t>
        <a:bodyPr/>
        <a:lstStyle/>
        <a:p>
          <a:endParaRPr lang="en-US"/>
        </a:p>
      </dgm:t>
    </dgm:pt>
    <dgm:pt modelId="{22027539-ED3F-9841-AC38-759121CB025F}" type="sibTrans" cxnId="{8748BAA6-6E39-254E-866F-4F730D4B4789}">
      <dgm:prSet/>
      <dgm:spPr/>
      <dgm:t>
        <a:bodyPr/>
        <a:lstStyle/>
        <a:p>
          <a:endParaRPr lang="en-US"/>
        </a:p>
      </dgm:t>
    </dgm:pt>
    <dgm:pt modelId="{EC0565F9-5F89-8C41-BFAA-FDE98CCD48D0}">
      <dgm:prSet phldrT="[Text]"/>
      <dgm:spPr/>
      <dgm:t>
        <a:bodyPr/>
        <a:lstStyle/>
        <a:p>
          <a:r>
            <a:rPr lang="en-US" dirty="0" smtClean="0"/>
            <a:t>Calibration Validation</a:t>
          </a:r>
        </a:p>
      </dgm:t>
    </dgm:pt>
    <dgm:pt modelId="{062744FE-40EF-6F4B-B4E4-F76E2FD1EA23}" type="parTrans" cxnId="{113BDA7F-3219-A24C-9D8C-4CE00A189C0B}">
      <dgm:prSet/>
      <dgm:spPr/>
      <dgm:t>
        <a:bodyPr/>
        <a:lstStyle/>
        <a:p>
          <a:endParaRPr lang="en-US"/>
        </a:p>
      </dgm:t>
    </dgm:pt>
    <dgm:pt modelId="{2F62B156-238D-9B4C-91BC-8C1600C3A584}" type="sibTrans" cxnId="{113BDA7F-3219-A24C-9D8C-4CE00A189C0B}">
      <dgm:prSet/>
      <dgm:spPr/>
      <dgm:t>
        <a:bodyPr/>
        <a:lstStyle/>
        <a:p>
          <a:endParaRPr lang="en-US"/>
        </a:p>
      </dgm:t>
    </dgm:pt>
    <dgm:pt modelId="{0E751787-F7B6-1746-8663-A6F94DA90F53}" type="pres">
      <dgm:prSet presAssocID="{7DA8D5B7-F9F4-F743-AD71-B1C4C70054CA}" presName="linear" presStyleCnt="0">
        <dgm:presLayoutVars>
          <dgm:dir/>
          <dgm:animLvl val="lvl"/>
          <dgm:resizeHandles val="exact"/>
        </dgm:presLayoutVars>
      </dgm:prSet>
      <dgm:spPr/>
      <dgm:t>
        <a:bodyPr/>
        <a:lstStyle/>
        <a:p>
          <a:endParaRPr lang="en-US"/>
        </a:p>
      </dgm:t>
    </dgm:pt>
    <dgm:pt modelId="{8F8567FA-B49F-4040-AEAB-F2BE4E4D3613}" type="pres">
      <dgm:prSet presAssocID="{981F6D04-2A4D-994A-94C7-52D6707DEDD3}" presName="parentLin" presStyleCnt="0"/>
      <dgm:spPr/>
    </dgm:pt>
    <dgm:pt modelId="{585B710C-1904-A547-BCE7-9E34088F1F75}" type="pres">
      <dgm:prSet presAssocID="{981F6D04-2A4D-994A-94C7-52D6707DEDD3}" presName="parentLeftMargin" presStyleLbl="node1" presStyleIdx="0" presStyleCnt="4"/>
      <dgm:spPr/>
      <dgm:t>
        <a:bodyPr/>
        <a:lstStyle/>
        <a:p>
          <a:endParaRPr lang="en-US"/>
        </a:p>
      </dgm:t>
    </dgm:pt>
    <dgm:pt modelId="{4064982C-EE6C-4E4B-91A2-3B9DEAA55219}" type="pres">
      <dgm:prSet presAssocID="{981F6D04-2A4D-994A-94C7-52D6707DEDD3}" presName="parentText" presStyleLbl="node1" presStyleIdx="0" presStyleCnt="4">
        <dgm:presLayoutVars>
          <dgm:chMax val="0"/>
          <dgm:bulletEnabled val="1"/>
        </dgm:presLayoutVars>
      </dgm:prSet>
      <dgm:spPr/>
      <dgm:t>
        <a:bodyPr/>
        <a:lstStyle/>
        <a:p>
          <a:endParaRPr lang="en-US"/>
        </a:p>
      </dgm:t>
    </dgm:pt>
    <dgm:pt modelId="{1B8CAB05-20AA-0B4B-B99C-5DF3F1AEB87A}" type="pres">
      <dgm:prSet presAssocID="{981F6D04-2A4D-994A-94C7-52D6707DEDD3}" presName="negativeSpace" presStyleCnt="0"/>
      <dgm:spPr/>
    </dgm:pt>
    <dgm:pt modelId="{0EDB3825-A6B1-2E4A-9E25-2052F31E1155}" type="pres">
      <dgm:prSet presAssocID="{981F6D04-2A4D-994A-94C7-52D6707DEDD3}" presName="childText" presStyleLbl="conFgAcc1" presStyleIdx="0" presStyleCnt="4">
        <dgm:presLayoutVars>
          <dgm:bulletEnabled val="1"/>
        </dgm:presLayoutVars>
      </dgm:prSet>
      <dgm:spPr/>
      <dgm:t>
        <a:bodyPr/>
        <a:lstStyle/>
        <a:p>
          <a:endParaRPr lang="en-US"/>
        </a:p>
      </dgm:t>
    </dgm:pt>
    <dgm:pt modelId="{51682819-7FA2-B944-86E9-56D0BA59AFC4}" type="pres">
      <dgm:prSet presAssocID="{975A55BB-FEB3-3F40-8ABF-F0D5C2C89948}" presName="spaceBetweenRectangles" presStyleCnt="0"/>
      <dgm:spPr/>
    </dgm:pt>
    <dgm:pt modelId="{0C92982E-EFEB-8341-92AB-62E2E0C00D15}" type="pres">
      <dgm:prSet presAssocID="{F5BD9743-0C29-E942-AEF2-1D751090594C}" presName="parentLin" presStyleCnt="0"/>
      <dgm:spPr/>
    </dgm:pt>
    <dgm:pt modelId="{8C3E1A53-38F9-094F-9FED-60E7A1609B1E}" type="pres">
      <dgm:prSet presAssocID="{F5BD9743-0C29-E942-AEF2-1D751090594C}" presName="parentLeftMargin" presStyleLbl="node1" presStyleIdx="0" presStyleCnt="4"/>
      <dgm:spPr/>
      <dgm:t>
        <a:bodyPr/>
        <a:lstStyle/>
        <a:p>
          <a:endParaRPr lang="en-US"/>
        </a:p>
      </dgm:t>
    </dgm:pt>
    <dgm:pt modelId="{225BAD1C-656F-214D-AEAE-F2CAFD34AFFB}" type="pres">
      <dgm:prSet presAssocID="{F5BD9743-0C29-E942-AEF2-1D751090594C}" presName="parentText" presStyleLbl="node1" presStyleIdx="1" presStyleCnt="4">
        <dgm:presLayoutVars>
          <dgm:chMax val="0"/>
          <dgm:bulletEnabled val="1"/>
        </dgm:presLayoutVars>
      </dgm:prSet>
      <dgm:spPr/>
      <dgm:t>
        <a:bodyPr/>
        <a:lstStyle/>
        <a:p>
          <a:endParaRPr lang="en-US"/>
        </a:p>
      </dgm:t>
    </dgm:pt>
    <dgm:pt modelId="{AF132036-BA48-4C4E-A50D-C5B9C89B8F7E}" type="pres">
      <dgm:prSet presAssocID="{F5BD9743-0C29-E942-AEF2-1D751090594C}" presName="negativeSpace" presStyleCnt="0"/>
      <dgm:spPr/>
    </dgm:pt>
    <dgm:pt modelId="{D7DD333B-55FF-4F44-A215-166FF227769D}" type="pres">
      <dgm:prSet presAssocID="{F5BD9743-0C29-E942-AEF2-1D751090594C}" presName="childText" presStyleLbl="conFgAcc1" presStyleIdx="1" presStyleCnt="4">
        <dgm:presLayoutVars>
          <dgm:bulletEnabled val="1"/>
        </dgm:presLayoutVars>
      </dgm:prSet>
      <dgm:spPr/>
      <dgm:t>
        <a:bodyPr/>
        <a:lstStyle/>
        <a:p>
          <a:endParaRPr lang="en-US"/>
        </a:p>
      </dgm:t>
    </dgm:pt>
    <dgm:pt modelId="{E1E50A38-1B52-4E48-8E02-581C1221E8E6}" type="pres">
      <dgm:prSet presAssocID="{BB5FF785-9CF6-B047-AD76-4D429D43E4A0}" presName="spaceBetweenRectangles" presStyleCnt="0"/>
      <dgm:spPr/>
    </dgm:pt>
    <dgm:pt modelId="{C3CEADBF-B79B-CA42-B954-56808063DE2A}" type="pres">
      <dgm:prSet presAssocID="{C1C9B622-8CE2-C542-8228-35CBB826D612}" presName="parentLin" presStyleCnt="0"/>
      <dgm:spPr/>
    </dgm:pt>
    <dgm:pt modelId="{B40AAD53-1325-0542-A403-F000248E769B}" type="pres">
      <dgm:prSet presAssocID="{C1C9B622-8CE2-C542-8228-35CBB826D612}" presName="parentLeftMargin" presStyleLbl="node1" presStyleIdx="1" presStyleCnt="4"/>
      <dgm:spPr/>
      <dgm:t>
        <a:bodyPr/>
        <a:lstStyle/>
        <a:p>
          <a:endParaRPr lang="en-US"/>
        </a:p>
      </dgm:t>
    </dgm:pt>
    <dgm:pt modelId="{F632294E-7426-3B44-9963-DF49FB812A84}" type="pres">
      <dgm:prSet presAssocID="{C1C9B622-8CE2-C542-8228-35CBB826D612}" presName="parentText" presStyleLbl="node1" presStyleIdx="2" presStyleCnt="4">
        <dgm:presLayoutVars>
          <dgm:chMax val="0"/>
          <dgm:bulletEnabled val="1"/>
        </dgm:presLayoutVars>
      </dgm:prSet>
      <dgm:spPr/>
      <dgm:t>
        <a:bodyPr/>
        <a:lstStyle/>
        <a:p>
          <a:endParaRPr lang="en-US"/>
        </a:p>
      </dgm:t>
    </dgm:pt>
    <dgm:pt modelId="{D802EF5E-9ED4-6B49-90E8-D5D3F29829FA}" type="pres">
      <dgm:prSet presAssocID="{C1C9B622-8CE2-C542-8228-35CBB826D612}" presName="negativeSpace" presStyleCnt="0"/>
      <dgm:spPr/>
    </dgm:pt>
    <dgm:pt modelId="{630D867B-BDC2-F54B-9140-C0F207850BB9}" type="pres">
      <dgm:prSet presAssocID="{C1C9B622-8CE2-C542-8228-35CBB826D612}" presName="childText" presStyleLbl="conFgAcc1" presStyleIdx="2" presStyleCnt="4">
        <dgm:presLayoutVars>
          <dgm:bulletEnabled val="1"/>
        </dgm:presLayoutVars>
      </dgm:prSet>
      <dgm:spPr/>
    </dgm:pt>
    <dgm:pt modelId="{5DE3D057-A9A0-6A44-AD93-8BE4303AB36D}" type="pres">
      <dgm:prSet presAssocID="{FD726611-897A-2342-B8FF-8CDA4DC447D0}" presName="spaceBetweenRectangles" presStyleCnt="0"/>
      <dgm:spPr/>
    </dgm:pt>
    <dgm:pt modelId="{68E73225-C334-084E-B947-52899313E0DB}" type="pres">
      <dgm:prSet presAssocID="{BFB43981-A432-9F4B-9D37-9325A84191B8}" presName="parentLin" presStyleCnt="0"/>
      <dgm:spPr/>
    </dgm:pt>
    <dgm:pt modelId="{4F521D42-F73B-B741-B619-59DFE93101A3}" type="pres">
      <dgm:prSet presAssocID="{BFB43981-A432-9F4B-9D37-9325A84191B8}" presName="parentLeftMargin" presStyleLbl="node1" presStyleIdx="2" presStyleCnt="4"/>
      <dgm:spPr/>
      <dgm:t>
        <a:bodyPr/>
        <a:lstStyle/>
        <a:p>
          <a:endParaRPr lang="en-US"/>
        </a:p>
      </dgm:t>
    </dgm:pt>
    <dgm:pt modelId="{B1645340-64CA-9B4E-B673-E7E4DCD38276}" type="pres">
      <dgm:prSet presAssocID="{BFB43981-A432-9F4B-9D37-9325A84191B8}" presName="parentText" presStyleLbl="node1" presStyleIdx="3" presStyleCnt="4">
        <dgm:presLayoutVars>
          <dgm:chMax val="0"/>
          <dgm:bulletEnabled val="1"/>
        </dgm:presLayoutVars>
      </dgm:prSet>
      <dgm:spPr/>
      <dgm:t>
        <a:bodyPr/>
        <a:lstStyle/>
        <a:p>
          <a:endParaRPr lang="en-US"/>
        </a:p>
      </dgm:t>
    </dgm:pt>
    <dgm:pt modelId="{C00C8932-5C22-C14B-99DA-ADF4090E61AB}" type="pres">
      <dgm:prSet presAssocID="{BFB43981-A432-9F4B-9D37-9325A84191B8}" presName="negativeSpace" presStyleCnt="0"/>
      <dgm:spPr/>
    </dgm:pt>
    <dgm:pt modelId="{0BCA0B5A-BCCF-B24E-A712-BAD93A1724AF}" type="pres">
      <dgm:prSet presAssocID="{BFB43981-A432-9F4B-9D37-9325A84191B8}" presName="childText" presStyleLbl="conFgAcc1" presStyleIdx="3" presStyleCnt="4">
        <dgm:presLayoutVars>
          <dgm:bulletEnabled val="1"/>
        </dgm:presLayoutVars>
      </dgm:prSet>
      <dgm:spPr/>
    </dgm:pt>
  </dgm:ptLst>
  <dgm:cxnLst>
    <dgm:cxn modelId="{04427058-F8FB-2C48-9E11-7393CBDD4322}" type="presOf" srcId="{7DA8D5B7-F9F4-F743-AD71-B1C4C70054CA}" destId="{0E751787-F7B6-1746-8663-A6F94DA90F53}" srcOrd="0" destOrd="0" presId="urn:microsoft.com/office/officeart/2005/8/layout/list1"/>
    <dgm:cxn modelId="{DCB0096F-0FCD-2742-B033-C9284969D3D2}" type="presOf" srcId="{981F6D04-2A4D-994A-94C7-52D6707DEDD3}" destId="{585B710C-1904-A547-BCE7-9E34088F1F75}" srcOrd="0" destOrd="0" presId="urn:microsoft.com/office/officeart/2005/8/layout/list1"/>
    <dgm:cxn modelId="{CFB88034-0544-274B-9F40-A3DA90F779E8}" srcId="{7DA8D5B7-F9F4-F743-AD71-B1C4C70054CA}" destId="{C1C9B622-8CE2-C542-8228-35CBB826D612}" srcOrd="2" destOrd="0" parTransId="{E2CF8A97-068A-CB49-9E8B-FC6416331B79}" sibTransId="{FD726611-897A-2342-B8FF-8CDA4DC447D0}"/>
    <dgm:cxn modelId="{34CB769F-5265-8C4B-B9A3-198A2D5C3D82}" type="presOf" srcId="{D752087C-D5C2-894A-ACF0-AD0A7D2AA288}" destId="{D7DD333B-55FF-4F44-A215-166FF227769D}" srcOrd="0" destOrd="0" presId="urn:microsoft.com/office/officeart/2005/8/layout/list1"/>
    <dgm:cxn modelId="{25CFF6D1-4EC0-D541-B3EB-B4BA3B03EAB7}" srcId="{7DA8D5B7-F9F4-F743-AD71-B1C4C70054CA}" destId="{BFB43981-A432-9F4B-9D37-9325A84191B8}" srcOrd="3" destOrd="0" parTransId="{F1281ECF-F20C-CA46-A7CF-8CD0C0FAD753}" sibTransId="{DFA83E5C-AD0C-624E-83A2-0802068EEE2F}"/>
    <dgm:cxn modelId="{854B1875-9C0C-AD4D-B4C2-2BEF4743C552}" type="presOf" srcId="{BFB43981-A432-9F4B-9D37-9325A84191B8}" destId="{4F521D42-F73B-B741-B619-59DFE93101A3}" srcOrd="0" destOrd="0" presId="urn:microsoft.com/office/officeart/2005/8/layout/list1"/>
    <dgm:cxn modelId="{F748602F-792F-8C47-928C-3300B21B86EC}" type="presOf" srcId="{C1C9B622-8CE2-C542-8228-35CBB826D612}" destId="{B40AAD53-1325-0542-A403-F000248E769B}" srcOrd="0" destOrd="0" presId="urn:microsoft.com/office/officeart/2005/8/layout/list1"/>
    <dgm:cxn modelId="{8C4E80B9-E209-5E40-9F8D-8C899F7A5C5D}" srcId="{7DA8D5B7-F9F4-F743-AD71-B1C4C70054CA}" destId="{F5BD9743-0C29-E942-AEF2-1D751090594C}" srcOrd="1" destOrd="0" parTransId="{00F7E98C-D99F-BF45-BCF1-0CF2DE5A4220}" sibTransId="{BB5FF785-9CF6-B047-AD76-4D429D43E4A0}"/>
    <dgm:cxn modelId="{DDE68E9A-1310-5349-92B1-FF4183B304A9}" type="presOf" srcId="{BFB43981-A432-9F4B-9D37-9325A84191B8}" destId="{B1645340-64CA-9B4E-B673-E7E4DCD38276}" srcOrd="1" destOrd="0" presId="urn:microsoft.com/office/officeart/2005/8/layout/list1"/>
    <dgm:cxn modelId="{D595B26E-84E4-CC4D-9A59-29CBDAFC512A}" type="presOf" srcId="{C1C9B622-8CE2-C542-8228-35CBB826D612}" destId="{F632294E-7426-3B44-9963-DF49FB812A84}" srcOrd="1" destOrd="0" presId="urn:microsoft.com/office/officeart/2005/8/layout/list1"/>
    <dgm:cxn modelId="{8748BAA6-6E39-254E-866F-4F730D4B4789}" srcId="{F5BD9743-0C29-E942-AEF2-1D751090594C}" destId="{D752087C-D5C2-894A-ACF0-AD0A7D2AA288}" srcOrd="0" destOrd="0" parTransId="{BC365DF8-884B-174A-9447-1662BB212388}" sibTransId="{22027539-ED3F-9841-AC38-759121CB025F}"/>
    <dgm:cxn modelId="{27468DB4-2D4F-904B-9BE1-4D611C2E4CB9}" srcId="{7DA8D5B7-F9F4-F743-AD71-B1C4C70054CA}" destId="{981F6D04-2A4D-994A-94C7-52D6707DEDD3}" srcOrd="0" destOrd="0" parTransId="{4870BC1C-AAC0-3C4F-BCD4-A461722A793C}" sibTransId="{975A55BB-FEB3-3F40-8ABF-F0D5C2C89948}"/>
    <dgm:cxn modelId="{7659FC81-E2D9-9048-ABF8-0891EF62B2C7}" type="presOf" srcId="{EC0565F9-5F89-8C41-BFAA-FDE98CCD48D0}" destId="{D7DD333B-55FF-4F44-A215-166FF227769D}" srcOrd="0" destOrd="1" presId="urn:microsoft.com/office/officeart/2005/8/layout/list1"/>
    <dgm:cxn modelId="{160D68A7-C1BC-8E4D-ADA6-22CD7BCD09EB}" type="presOf" srcId="{F5BD9743-0C29-E942-AEF2-1D751090594C}" destId="{225BAD1C-656F-214D-AEAE-F2CAFD34AFFB}" srcOrd="1" destOrd="0" presId="urn:microsoft.com/office/officeart/2005/8/layout/list1"/>
    <dgm:cxn modelId="{1B1AEBE1-A340-5445-9BCA-D1D9A4EA5118}" type="presOf" srcId="{981F6D04-2A4D-994A-94C7-52D6707DEDD3}" destId="{4064982C-EE6C-4E4B-91A2-3B9DEAA55219}" srcOrd="1" destOrd="0" presId="urn:microsoft.com/office/officeart/2005/8/layout/list1"/>
    <dgm:cxn modelId="{113BDA7F-3219-A24C-9D8C-4CE00A189C0B}" srcId="{F5BD9743-0C29-E942-AEF2-1D751090594C}" destId="{EC0565F9-5F89-8C41-BFAA-FDE98CCD48D0}" srcOrd="1" destOrd="0" parTransId="{062744FE-40EF-6F4B-B4E4-F76E2FD1EA23}" sibTransId="{2F62B156-238D-9B4C-91BC-8C1600C3A584}"/>
    <dgm:cxn modelId="{F49808CD-C4C9-8743-B074-9DF0ABA4DD3F}" type="presOf" srcId="{F5BD9743-0C29-E942-AEF2-1D751090594C}" destId="{8C3E1A53-38F9-094F-9FED-60E7A1609B1E}" srcOrd="0" destOrd="0" presId="urn:microsoft.com/office/officeart/2005/8/layout/list1"/>
    <dgm:cxn modelId="{0BDA8254-01BB-D646-890F-ADF15C5BD3EA}" type="presParOf" srcId="{0E751787-F7B6-1746-8663-A6F94DA90F53}" destId="{8F8567FA-B49F-4040-AEAB-F2BE4E4D3613}" srcOrd="0" destOrd="0" presId="urn:microsoft.com/office/officeart/2005/8/layout/list1"/>
    <dgm:cxn modelId="{5CD267C6-916B-C448-9FA6-A76293E315AB}" type="presParOf" srcId="{8F8567FA-B49F-4040-AEAB-F2BE4E4D3613}" destId="{585B710C-1904-A547-BCE7-9E34088F1F75}" srcOrd="0" destOrd="0" presId="urn:microsoft.com/office/officeart/2005/8/layout/list1"/>
    <dgm:cxn modelId="{A9C717CF-BC75-0241-B352-6E7606E86509}" type="presParOf" srcId="{8F8567FA-B49F-4040-AEAB-F2BE4E4D3613}" destId="{4064982C-EE6C-4E4B-91A2-3B9DEAA55219}" srcOrd="1" destOrd="0" presId="urn:microsoft.com/office/officeart/2005/8/layout/list1"/>
    <dgm:cxn modelId="{78187FC2-9CE2-7844-95E5-0CB2024344A1}" type="presParOf" srcId="{0E751787-F7B6-1746-8663-A6F94DA90F53}" destId="{1B8CAB05-20AA-0B4B-B99C-5DF3F1AEB87A}" srcOrd="1" destOrd="0" presId="urn:microsoft.com/office/officeart/2005/8/layout/list1"/>
    <dgm:cxn modelId="{6FF13788-056B-ED48-95BD-3D8F5216F168}" type="presParOf" srcId="{0E751787-F7B6-1746-8663-A6F94DA90F53}" destId="{0EDB3825-A6B1-2E4A-9E25-2052F31E1155}" srcOrd="2" destOrd="0" presId="urn:microsoft.com/office/officeart/2005/8/layout/list1"/>
    <dgm:cxn modelId="{20D8A62C-A364-094D-9D02-4A93BCC72C05}" type="presParOf" srcId="{0E751787-F7B6-1746-8663-A6F94DA90F53}" destId="{51682819-7FA2-B944-86E9-56D0BA59AFC4}" srcOrd="3" destOrd="0" presId="urn:microsoft.com/office/officeart/2005/8/layout/list1"/>
    <dgm:cxn modelId="{3246813C-5E52-6143-B998-C5721E0C6AF2}" type="presParOf" srcId="{0E751787-F7B6-1746-8663-A6F94DA90F53}" destId="{0C92982E-EFEB-8341-92AB-62E2E0C00D15}" srcOrd="4" destOrd="0" presId="urn:microsoft.com/office/officeart/2005/8/layout/list1"/>
    <dgm:cxn modelId="{475D9692-8D3B-504B-B2B9-4AC01910EE92}" type="presParOf" srcId="{0C92982E-EFEB-8341-92AB-62E2E0C00D15}" destId="{8C3E1A53-38F9-094F-9FED-60E7A1609B1E}" srcOrd="0" destOrd="0" presId="urn:microsoft.com/office/officeart/2005/8/layout/list1"/>
    <dgm:cxn modelId="{CA7E4317-F7AE-5E4A-B0B6-F8159EA72BF3}" type="presParOf" srcId="{0C92982E-EFEB-8341-92AB-62E2E0C00D15}" destId="{225BAD1C-656F-214D-AEAE-F2CAFD34AFFB}" srcOrd="1" destOrd="0" presId="urn:microsoft.com/office/officeart/2005/8/layout/list1"/>
    <dgm:cxn modelId="{88013E51-2053-E043-8E8C-2B5E88C4A626}" type="presParOf" srcId="{0E751787-F7B6-1746-8663-A6F94DA90F53}" destId="{AF132036-BA48-4C4E-A50D-C5B9C89B8F7E}" srcOrd="5" destOrd="0" presId="urn:microsoft.com/office/officeart/2005/8/layout/list1"/>
    <dgm:cxn modelId="{3D62A420-E356-A441-958A-7F31270EDA67}" type="presParOf" srcId="{0E751787-F7B6-1746-8663-A6F94DA90F53}" destId="{D7DD333B-55FF-4F44-A215-166FF227769D}" srcOrd="6" destOrd="0" presId="urn:microsoft.com/office/officeart/2005/8/layout/list1"/>
    <dgm:cxn modelId="{10A847DF-0492-234E-B745-52EC7103F70C}" type="presParOf" srcId="{0E751787-F7B6-1746-8663-A6F94DA90F53}" destId="{E1E50A38-1B52-4E48-8E02-581C1221E8E6}" srcOrd="7" destOrd="0" presId="urn:microsoft.com/office/officeart/2005/8/layout/list1"/>
    <dgm:cxn modelId="{18279E63-DAA4-CD42-8B48-5D611FE135A2}" type="presParOf" srcId="{0E751787-F7B6-1746-8663-A6F94DA90F53}" destId="{C3CEADBF-B79B-CA42-B954-56808063DE2A}" srcOrd="8" destOrd="0" presId="urn:microsoft.com/office/officeart/2005/8/layout/list1"/>
    <dgm:cxn modelId="{6D5A0FEC-8525-1F4F-B01F-D62F245CAB64}" type="presParOf" srcId="{C3CEADBF-B79B-CA42-B954-56808063DE2A}" destId="{B40AAD53-1325-0542-A403-F000248E769B}" srcOrd="0" destOrd="0" presId="urn:microsoft.com/office/officeart/2005/8/layout/list1"/>
    <dgm:cxn modelId="{EDD33AC9-1D58-F04C-81CF-608A8C05ADC7}" type="presParOf" srcId="{C3CEADBF-B79B-CA42-B954-56808063DE2A}" destId="{F632294E-7426-3B44-9963-DF49FB812A84}" srcOrd="1" destOrd="0" presId="urn:microsoft.com/office/officeart/2005/8/layout/list1"/>
    <dgm:cxn modelId="{DB23E662-9143-9E42-816E-BD11EDB4E1A5}" type="presParOf" srcId="{0E751787-F7B6-1746-8663-A6F94DA90F53}" destId="{D802EF5E-9ED4-6B49-90E8-D5D3F29829FA}" srcOrd="9" destOrd="0" presId="urn:microsoft.com/office/officeart/2005/8/layout/list1"/>
    <dgm:cxn modelId="{DC751B5D-DF2A-5446-913C-7A63C6EAFF4C}" type="presParOf" srcId="{0E751787-F7B6-1746-8663-A6F94DA90F53}" destId="{630D867B-BDC2-F54B-9140-C0F207850BB9}" srcOrd="10" destOrd="0" presId="urn:microsoft.com/office/officeart/2005/8/layout/list1"/>
    <dgm:cxn modelId="{371789C2-84A1-934D-98DE-01C4225F69B7}" type="presParOf" srcId="{0E751787-F7B6-1746-8663-A6F94DA90F53}" destId="{5DE3D057-A9A0-6A44-AD93-8BE4303AB36D}" srcOrd="11" destOrd="0" presId="urn:microsoft.com/office/officeart/2005/8/layout/list1"/>
    <dgm:cxn modelId="{B16CCB95-B0DE-EA42-AC9C-6DC0D87146B5}" type="presParOf" srcId="{0E751787-F7B6-1746-8663-A6F94DA90F53}" destId="{68E73225-C334-084E-B947-52899313E0DB}" srcOrd="12" destOrd="0" presId="urn:microsoft.com/office/officeart/2005/8/layout/list1"/>
    <dgm:cxn modelId="{165DCC71-9DCB-BB40-A953-7BC4ADD3756F}" type="presParOf" srcId="{68E73225-C334-084E-B947-52899313E0DB}" destId="{4F521D42-F73B-B741-B619-59DFE93101A3}" srcOrd="0" destOrd="0" presId="urn:microsoft.com/office/officeart/2005/8/layout/list1"/>
    <dgm:cxn modelId="{EDA2CA06-20EF-7247-9F21-3DB92246C025}" type="presParOf" srcId="{68E73225-C334-084E-B947-52899313E0DB}" destId="{B1645340-64CA-9B4E-B673-E7E4DCD38276}" srcOrd="1" destOrd="0" presId="urn:microsoft.com/office/officeart/2005/8/layout/list1"/>
    <dgm:cxn modelId="{38867AC2-7142-F642-BF9E-CFEE97E3258C}" type="presParOf" srcId="{0E751787-F7B6-1746-8663-A6F94DA90F53}" destId="{C00C8932-5C22-C14B-99DA-ADF4090E61AB}" srcOrd="13" destOrd="0" presId="urn:microsoft.com/office/officeart/2005/8/layout/list1"/>
    <dgm:cxn modelId="{B5EB6C01-77FF-9C4D-A124-1577B0F1B210}" type="presParOf" srcId="{0E751787-F7B6-1746-8663-A6F94DA90F53}" destId="{0BCA0B5A-BCCF-B24E-A712-BAD93A1724AF}" srcOrd="14"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A8D5B7-F9F4-F743-AD71-B1C4C70054CA}" type="doc">
      <dgm:prSet loTypeId="urn:microsoft.com/office/officeart/2005/8/layout/list1" loCatId="" qsTypeId="urn:microsoft.com/office/officeart/2005/8/quickstyle/3D1" qsCatId="3D" csTypeId="urn:microsoft.com/office/officeart/2005/8/colors/accent1_2" csCatId="accent1" phldr="1"/>
      <dgm:spPr/>
      <dgm:t>
        <a:bodyPr/>
        <a:lstStyle/>
        <a:p>
          <a:endParaRPr lang="en-US"/>
        </a:p>
      </dgm:t>
    </dgm:pt>
    <dgm:pt modelId="{1BEDEA8E-35DE-2D4F-8850-6CE148FA3EEF}">
      <dgm:prSet phldrT="[Text]"/>
      <dgm:spPr/>
      <dgm:t>
        <a:bodyPr/>
        <a:lstStyle/>
        <a:p>
          <a:r>
            <a:rPr lang="en-US" dirty="0" smtClean="0"/>
            <a:t>Targets have variation</a:t>
          </a:r>
          <a:endParaRPr lang="en-US" dirty="0"/>
        </a:p>
      </dgm:t>
    </dgm:pt>
    <dgm:pt modelId="{BF64489A-977D-6349-AB77-9687BB4B70A0}" type="parTrans" cxnId="{EB4FD35B-EAED-E24B-B944-1DF3779CFB9B}">
      <dgm:prSet/>
      <dgm:spPr/>
      <dgm:t>
        <a:bodyPr/>
        <a:lstStyle/>
        <a:p>
          <a:endParaRPr lang="en-US"/>
        </a:p>
      </dgm:t>
    </dgm:pt>
    <dgm:pt modelId="{F0413245-13FA-E14E-BBC0-0BC0C684A6CC}" type="sibTrans" cxnId="{EB4FD35B-EAED-E24B-B944-1DF3779CFB9B}">
      <dgm:prSet/>
      <dgm:spPr/>
      <dgm:t>
        <a:bodyPr/>
        <a:lstStyle/>
        <a:p>
          <a:endParaRPr lang="en-US"/>
        </a:p>
      </dgm:t>
    </dgm:pt>
    <dgm:pt modelId="{C1EA8DC3-DB05-4041-8D14-05058EA06626}">
      <dgm:prSet phldrT="[Text]"/>
      <dgm:spPr/>
      <dgm:t>
        <a:bodyPr/>
        <a:lstStyle/>
        <a:p>
          <a:r>
            <a:rPr lang="en-US" dirty="0" smtClean="0"/>
            <a:t>∆E ≠ 0</a:t>
          </a:r>
          <a:endParaRPr lang="en-US" dirty="0"/>
        </a:p>
      </dgm:t>
    </dgm:pt>
    <dgm:pt modelId="{5A48B0B5-82FE-5949-89C4-DB6A530EB7A1}" type="parTrans" cxnId="{1004366D-5BE1-9743-9E55-02EA2C851396}">
      <dgm:prSet/>
      <dgm:spPr/>
      <dgm:t>
        <a:bodyPr/>
        <a:lstStyle/>
        <a:p>
          <a:endParaRPr lang="en-US"/>
        </a:p>
      </dgm:t>
    </dgm:pt>
    <dgm:pt modelId="{869872EF-885A-D544-B68F-6A54430750D5}" type="sibTrans" cxnId="{1004366D-5BE1-9743-9E55-02EA2C851396}">
      <dgm:prSet/>
      <dgm:spPr/>
      <dgm:t>
        <a:bodyPr/>
        <a:lstStyle/>
        <a:p>
          <a:endParaRPr lang="en-US"/>
        </a:p>
      </dgm:t>
    </dgm:pt>
    <dgm:pt modelId="{F5BD9743-0C29-E942-AEF2-1D751090594C}">
      <dgm:prSet phldrT="[Text]"/>
      <dgm:spPr/>
      <dgm:t>
        <a:bodyPr/>
        <a:lstStyle/>
        <a:p>
          <a:r>
            <a:rPr lang="en-US" dirty="0" smtClean="0"/>
            <a:t>Target dependent calibration</a:t>
          </a:r>
        </a:p>
      </dgm:t>
    </dgm:pt>
    <dgm:pt modelId="{00F7E98C-D99F-BF45-BCF1-0CF2DE5A4220}" type="parTrans" cxnId="{8C4E80B9-E209-5E40-9F8D-8C899F7A5C5D}">
      <dgm:prSet/>
      <dgm:spPr/>
      <dgm:t>
        <a:bodyPr/>
        <a:lstStyle/>
        <a:p>
          <a:endParaRPr lang="en-US"/>
        </a:p>
      </dgm:t>
    </dgm:pt>
    <dgm:pt modelId="{BB5FF785-9CF6-B047-AD76-4D429D43E4A0}" type="sibTrans" cxnId="{8C4E80B9-E209-5E40-9F8D-8C899F7A5C5D}">
      <dgm:prSet/>
      <dgm:spPr/>
      <dgm:t>
        <a:bodyPr/>
        <a:lstStyle/>
        <a:p>
          <a:endParaRPr lang="en-US"/>
        </a:p>
      </dgm:t>
    </dgm:pt>
    <dgm:pt modelId="{BFB43981-A432-9F4B-9D37-9325A84191B8}">
      <dgm:prSet phldrT="[Text]"/>
      <dgm:spPr/>
      <dgm:t>
        <a:bodyPr/>
        <a:lstStyle/>
        <a:p>
          <a:r>
            <a:rPr lang="en-US" dirty="0" smtClean="0"/>
            <a:t>FADGI &amp; Metamorfoze validation</a:t>
          </a:r>
          <a:endParaRPr lang="en-US" dirty="0"/>
        </a:p>
      </dgm:t>
    </dgm:pt>
    <dgm:pt modelId="{F1281ECF-F20C-CA46-A7CF-8CD0C0FAD753}" type="parTrans" cxnId="{25CFF6D1-4EC0-D541-B3EB-B4BA3B03EAB7}">
      <dgm:prSet/>
      <dgm:spPr/>
      <dgm:t>
        <a:bodyPr/>
        <a:lstStyle/>
        <a:p>
          <a:endParaRPr lang="en-US"/>
        </a:p>
      </dgm:t>
    </dgm:pt>
    <dgm:pt modelId="{DFA83E5C-AD0C-624E-83A2-0802068EEE2F}" type="sibTrans" cxnId="{25CFF6D1-4EC0-D541-B3EB-B4BA3B03EAB7}">
      <dgm:prSet/>
      <dgm:spPr/>
      <dgm:t>
        <a:bodyPr/>
        <a:lstStyle/>
        <a:p>
          <a:endParaRPr lang="en-US"/>
        </a:p>
      </dgm:t>
    </dgm:pt>
    <dgm:pt modelId="{981F6D04-2A4D-994A-94C7-52D6707DEDD3}">
      <dgm:prSet phldrT="[Text]"/>
      <dgm:spPr/>
      <dgm:t>
        <a:bodyPr/>
        <a:lstStyle/>
        <a:p>
          <a:r>
            <a:rPr lang="en-US" dirty="0" smtClean="0"/>
            <a:t>Calibration with ICC Profiles</a:t>
          </a:r>
        </a:p>
      </dgm:t>
    </dgm:pt>
    <dgm:pt modelId="{4870BC1C-AAC0-3C4F-BCD4-A461722A793C}" type="parTrans" cxnId="{27468DB4-2D4F-904B-9BE1-4D611C2E4CB9}">
      <dgm:prSet/>
      <dgm:spPr/>
    </dgm:pt>
    <dgm:pt modelId="{975A55BB-FEB3-3F40-8ABF-F0D5C2C89948}" type="sibTrans" cxnId="{27468DB4-2D4F-904B-9BE1-4D611C2E4CB9}">
      <dgm:prSet/>
      <dgm:spPr/>
    </dgm:pt>
    <dgm:pt modelId="{0E751787-F7B6-1746-8663-A6F94DA90F53}" type="pres">
      <dgm:prSet presAssocID="{7DA8D5B7-F9F4-F743-AD71-B1C4C70054CA}" presName="linear" presStyleCnt="0">
        <dgm:presLayoutVars>
          <dgm:dir/>
          <dgm:animLvl val="lvl"/>
          <dgm:resizeHandles val="exact"/>
        </dgm:presLayoutVars>
      </dgm:prSet>
      <dgm:spPr/>
      <dgm:t>
        <a:bodyPr/>
        <a:lstStyle/>
        <a:p>
          <a:endParaRPr lang="en-US"/>
        </a:p>
      </dgm:t>
    </dgm:pt>
    <dgm:pt modelId="{8F8567FA-B49F-4040-AEAB-F2BE4E4D3613}" type="pres">
      <dgm:prSet presAssocID="{981F6D04-2A4D-994A-94C7-52D6707DEDD3}" presName="parentLin" presStyleCnt="0"/>
      <dgm:spPr/>
    </dgm:pt>
    <dgm:pt modelId="{585B710C-1904-A547-BCE7-9E34088F1F75}" type="pres">
      <dgm:prSet presAssocID="{981F6D04-2A4D-994A-94C7-52D6707DEDD3}" presName="parentLeftMargin" presStyleLbl="node1" presStyleIdx="0" presStyleCnt="5"/>
      <dgm:spPr/>
      <dgm:t>
        <a:bodyPr/>
        <a:lstStyle/>
        <a:p>
          <a:endParaRPr lang="en-US"/>
        </a:p>
      </dgm:t>
    </dgm:pt>
    <dgm:pt modelId="{4064982C-EE6C-4E4B-91A2-3B9DEAA55219}" type="pres">
      <dgm:prSet presAssocID="{981F6D04-2A4D-994A-94C7-52D6707DEDD3}" presName="parentText" presStyleLbl="node1" presStyleIdx="0" presStyleCnt="5">
        <dgm:presLayoutVars>
          <dgm:chMax val="0"/>
          <dgm:bulletEnabled val="1"/>
        </dgm:presLayoutVars>
      </dgm:prSet>
      <dgm:spPr/>
      <dgm:t>
        <a:bodyPr/>
        <a:lstStyle/>
        <a:p>
          <a:endParaRPr lang="en-US"/>
        </a:p>
      </dgm:t>
    </dgm:pt>
    <dgm:pt modelId="{1B8CAB05-20AA-0B4B-B99C-5DF3F1AEB87A}" type="pres">
      <dgm:prSet presAssocID="{981F6D04-2A4D-994A-94C7-52D6707DEDD3}" presName="negativeSpace" presStyleCnt="0"/>
      <dgm:spPr/>
    </dgm:pt>
    <dgm:pt modelId="{0EDB3825-A6B1-2E4A-9E25-2052F31E1155}" type="pres">
      <dgm:prSet presAssocID="{981F6D04-2A4D-994A-94C7-52D6707DEDD3}" presName="childText" presStyleLbl="conFgAcc1" presStyleIdx="0" presStyleCnt="5">
        <dgm:presLayoutVars>
          <dgm:bulletEnabled val="1"/>
        </dgm:presLayoutVars>
      </dgm:prSet>
      <dgm:spPr/>
      <dgm:t>
        <a:bodyPr/>
        <a:lstStyle/>
        <a:p>
          <a:endParaRPr lang="en-US"/>
        </a:p>
      </dgm:t>
    </dgm:pt>
    <dgm:pt modelId="{51682819-7FA2-B944-86E9-56D0BA59AFC4}" type="pres">
      <dgm:prSet presAssocID="{975A55BB-FEB3-3F40-8ABF-F0D5C2C89948}" presName="spaceBetweenRectangles" presStyleCnt="0"/>
      <dgm:spPr/>
    </dgm:pt>
    <dgm:pt modelId="{0C92982E-EFEB-8341-92AB-62E2E0C00D15}" type="pres">
      <dgm:prSet presAssocID="{F5BD9743-0C29-E942-AEF2-1D751090594C}" presName="parentLin" presStyleCnt="0"/>
      <dgm:spPr/>
    </dgm:pt>
    <dgm:pt modelId="{8C3E1A53-38F9-094F-9FED-60E7A1609B1E}" type="pres">
      <dgm:prSet presAssocID="{F5BD9743-0C29-E942-AEF2-1D751090594C}" presName="parentLeftMargin" presStyleLbl="node1" presStyleIdx="0" presStyleCnt="5"/>
      <dgm:spPr/>
      <dgm:t>
        <a:bodyPr/>
        <a:lstStyle/>
        <a:p>
          <a:endParaRPr lang="en-US"/>
        </a:p>
      </dgm:t>
    </dgm:pt>
    <dgm:pt modelId="{225BAD1C-656F-214D-AEAE-F2CAFD34AFFB}" type="pres">
      <dgm:prSet presAssocID="{F5BD9743-0C29-E942-AEF2-1D751090594C}" presName="parentText" presStyleLbl="node1" presStyleIdx="1" presStyleCnt="5">
        <dgm:presLayoutVars>
          <dgm:chMax val="0"/>
          <dgm:bulletEnabled val="1"/>
        </dgm:presLayoutVars>
      </dgm:prSet>
      <dgm:spPr/>
      <dgm:t>
        <a:bodyPr/>
        <a:lstStyle/>
        <a:p>
          <a:endParaRPr lang="en-US"/>
        </a:p>
      </dgm:t>
    </dgm:pt>
    <dgm:pt modelId="{AF132036-BA48-4C4E-A50D-C5B9C89B8F7E}" type="pres">
      <dgm:prSet presAssocID="{F5BD9743-0C29-E942-AEF2-1D751090594C}" presName="negativeSpace" presStyleCnt="0"/>
      <dgm:spPr/>
    </dgm:pt>
    <dgm:pt modelId="{D7DD333B-55FF-4F44-A215-166FF227769D}" type="pres">
      <dgm:prSet presAssocID="{F5BD9743-0C29-E942-AEF2-1D751090594C}" presName="childText" presStyleLbl="conFgAcc1" presStyleIdx="1" presStyleCnt="5">
        <dgm:presLayoutVars>
          <dgm:bulletEnabled val="1"/>
        </dgm:presLayoutVars>
      </dgm:prSet>
      <dgm:spPr/>
    </dgm:pt>
    <dgm:pt modelId="{E1E50A38-1B52-4E48-8E02-581C1221E8E6}" type="pres">
      <dgm:prSet presAssocID="{BB5FF785-9CF6-B047-AD76-4D429D43E4A0}" presName="spaceBetweenRectangles" presStyleCnt="0"/>
      <dgm:spPr/>
    </dgm:pt>
    <dgm:pt modelId="{5A0756F9-A041-DD43-BE9E-8EF3EB23EDB7}" type="pres">
      <dgm:prSet presAssocID="{1BEDEA8E-35DE-2D4F-8850-6CE148FA3EEF}" presName="parentLin" presStyleCnt="0"/>
      <dgm:spPr/>
    </dgm:pt>
    <dgm:pt modelId="{188CF626-FC14-E74E-A720-A63E4AD5BCBE}" type="pres">
      <dgm:prSet presAssocID="{1BEDEA8E-35DE-2D4F-8850-6CE148FA3EEF}" presName="parentLeftMargin" presStyleLbl="node1" presStyleIdx="1" presStyleCnt="5"/>
      <dgm:spPr/>
      <dgm:t>
        <a:bodyPr/>
        <a:lstStyle/>
        <a:p>
          <a:endParaRPr lang="en-US"/>
        </a:p>
      </dgm:t>
    </dgm:pt>
    <dgm:pt modelId="{E169166F-11CB-CB4B-850D-2C1DFAE3B486}" type="pres">
      <dgm:prSet presAssocID="{1BEDEA8E-35DE-2D4F-8850-6CE148FA3EEF}" presName="parentText" presStyleLbl="node1" presStyleIdx="2" presStyleCnt="5">
        <dgm:presLayoutVars>
          <dgm:chMax val="0"/>
          <dgm:bulletEnabled val="1"/>
        </dgm:presLayoutVars>
      </dgm:prSet>
      <dgm:spPr/>
      <dgm:t>
        <a:bodyPr/>
        <a:lstStyle/>
        <a:p>
          <a:endParaRPr lang="en-US"/>
        </a:p>
      </dgm:t>
    </dgm:pt>
    <dgm:pt modelId="{3516D803-3363-564D-A5BD-B2E82100D53F}" type="pres">
      <dgm:prSet presAssocID="{1BEDEA8E-35DE-2D4F-8850-6CE148FA3EEF}" presName="negativeSpace" presStyleCnt="0"/>
      <dgm:spPr/>
    </dgm:pt>
    <dgm:pt modelId="{6CFB04D1-8578-BC4F-BDEF-E3535440F623}" type="pres">
      <dgm:prSet presAssocID="{1BEDEA8E-35DE-2D4F-8850-6CE148FA3EEF}" presName="childText" presStyleLbl="conFgAcc1" presStyleIdx="2" presStyleCnt="5">
        <dgm:presLayoutVars>
          <dgm:bulletEnabled val="1"/>
        </dgm:presLayoutVars>
      </dgm:prSet>
      <dgm:spPr/>
    </dgm:pt>
    <dgm:pt modelId="{08020AEB-93A6-5E42-A475-DDB41AC9A559}" type="pres">
      <dgm:prSet presAssocID="{F0413245-13FA-E14E-BBC0-0BC0C684A6CC}" presName="spaceBetweenRectangles" presStyleCnt="0"/>
      <dgm:spPr/>
    </dgm:pt>
    <dgm:pt modelId="{5BA8DD8B-31D6-FF4B-A618-20BA2E331B7F}" type="pres">
      <dgm:prSet presAssocID="{C1EA8DC3-DB05-4041-8D14-05058EA06626}" presName="parentLin" presStyleCnt="0"/>
      <dgm:spPr/>
    </dgm:pt>
    <dgm:pt modelId="{3A9B9914-E654-B34D-945C-F3D3AD06C706}" type="pres">
      <dgm:prSet presAssocID="{C1EA8DC3-DB05-4041-8D14-05058EA06626}" presName="parentLeftMargin" presStyleLbl="node1" presStyleIdx="2" presStyleCnt="5"/>
      <dgm:spPr/>
      <dgm:t>
        <a:bodyPr/>
        <a:lstStyle/>
        <a:p>
          <a:endParaRPr lang="en-US"/>
        </a:p>
      </dgm:t>
    </dgm:pt>
    <dgm:pt modelId="{DEE24DAE-EB7E-CA44-88A2-2752CE7D6100}" type="pres">
      <dgm:prSet presAssocID="{C1EA8DC3-DB05-4041-8D14-05058EA06626}" presName="parentText" presStyleLbl="node1" presStyleIdx="3" presStyleCnt="5">
        <dgm:presLayoutVars>
          <dgm:chMax val="0"/>
          <dgm:bulletEnabled val="1"/>
        </dgm:presLayoutVars>
      </dgm:prSet>
      <dgm:spPr/>
      <dgm:t>
        <a:bodyPr/>
        <a:lstStyle/>
        <a:p>
          <a:endParaRPr lang="en-US"/>
        </a:p>
      </dgm:t>
    </dgm:pt>
    <dgm:pt modelId="{6712C035-6EF8-1A4E-A462-D6125039EA58}" type="pres">
      <dgm:prSet presAssocID="{C1EA8DC3-DB05-4041-8D14-05058EA06626}" presName="negativeSpace" presStyleCnt="0"/>
      <dgm:spPr/>
    </dgm:pt>
    <dgm:pt modelId="{2D4D3644-74DD-8146-8B7F-D996561C5A13}" type="pres">
      <dgm:prSet presAssocID="{C1EA8DC3-DB05-4041-8D14-05058EA06626}" presName="childText" presStyleLbl="conFgAcc1" presStyleIdx="3" presStyleCnt="5">
        <dgm:presLayoutVars>
          <dgm:bulletEnabled val="1"/>
        </dgm:presLayoutVars>
      </dgm:prSet>
      <dgm:spPr/>
    </dgm:pt>
    <dgm:pt modelId="{FCE562FD-ADDF-7648-B4E0-AA8326955A03}" type="pres">
      <dgm:prSet presAssocID="{869872EF-885A-D544-B68F-6A54430750D5}" presName="spaceBetweenRectangles" presStyleCnt="0"/>
      <dgm:spPr/>
    </dgm:pt>
    <dgm:pt modelId="{68E73225-C334-084E-B947-52899313E0DB}" type="pres">
      <dgm:prSet presAssocID="{BFB43981-A432-9F4B-9D37-9325A84191B8}" presName="parentLin" presStyleCnt="0"/>
      <dgm:spPr/>
    </dgm:pt>
    <dgm:pt modelId="{4F521D42-F73B-B741-B619-59DFE93101A3}" type="pres">
      <dgm:prSet presAssocID="{BFB43981-A432-9F4B-9D37-9325A84191B8}" presName="parentLeftMargin" presStyleLbl="node1" presStyleIdx="3" presStyleCnt="5"/>
      <dgm:spPr/>
      <dgm:t>
        <a:bodyPr/>
        <a:lstStyle/>
        <a:p>
          <a:endParaRPr lang="en-US"/>
        </a:p>
      </dgm:t>
    </dgm:pt>
    <dgm:pt modelId="{B1645340-64CA-9B4E-B673-E7E4DCD38276}" type="pres">
      <dgm:prSet presAssocID="{BFB43981-A432-9F4B-9D37-9325A84191B8}" presName="parentText" presStyleLbl="node1" presStyleIdx="4" presStyleCnt="5">
        <dgm:presLayoutVars>
          <dgm:chMax val="0"/>
          <dgm:bulletEnabled val="1"/>
        </dgm:presLayoutVars>
      </dgm:prSet>
      <dgm:spPr/>
      <dgm:t>
        <a:bodyPr/>
        <a:lstStyle/>
        <a:p>
          <a:endParaRPr lang="en-US"/>
        </a:p>
      </dgm:t>
    </dgm:pt>
    <dgm:pt modelId="{C00C8932-5C22-C14B-99DA-ADF4090E61AB}" type="pres">
      <dgm:prSet presAssocID="{BFB43981-A432-9F4B-9D37-9325A84191B8}" presName="negativeSpace" presStyleCnt="0"/>
      <dgm:spPr/>
    </dgm:pt>
    <dgm:pt modelId="{0BCA0B5A-BCCF-B24E-A712-BAD93A1724AF}" type="pres">
      <dgm:prSet presAssocID="{BFB43981-A432-9F4B-9D37-9325A84191B8}" presName="childText" presStyleLbl="conFgAcc1" presStyleIdx="4" presStyleCnt="5">
        <dgm:presLayoutVars>
          <dgm:bulletEnabled val="1"/>
        </dgm:presLayoutVars>
      </dgm:prSet>
      <dgm:spPr/>
    </dgm:pt>
  </dgm:ptLst>
  <dgm:cxnLst>
    <dgm:cxn modelId="{EB4FD35B-EAED-E24B-B944-1DF3779CFB9B}" srcId="{7DA8D5B7-F9F4-F743-AD71-B1C4C70054CA}" destId="{1BEDEA8E-35DE-2D4F-8850-6CE148FA3EEF}" srcOrd="2" destOrd="0" parTransId="{BF64489A-977D-6349-AB77-9687BB4B70A0}" sibTransId="{F0413245-13FA-E14E-BBC0-0BC0C684A6CC}"/>
    <dgm:cxn modelId="{B446DC7F-7CDD-B143-8CA5-F85CC173C1B9}" type="presOf" srcId="{BFB43981-A432-9F4B-9D37-9325A84191B8}" destId="{4F521D42-F73B-B741-B619-59DFE93101A3}" srcOrd="0" destOrd="0" presId="urn:microsoft.com/office/officeart/2005/8/layout/list1"/>
    <dgm:cxn modelId="{51C4B187-684C-0447-A948-83837E8F74CD}" type="presOf" srcId="{981F6D04-2A4D-994A-94C7-52D6707DEDD3}" destId="{585B710C-1904-A547-BCE7-9E34088F1F75}" srcOrd="0" destOrd="0" presId="urn:microsoft.com/office/officeart/2005/8/layout/list1"/>
    <dgm:cxn modelId="{25CFF6D1-4EC0-D541-B3EB-B4BA3B03EAB7}" srcId="{7DA8D5B7-F9F4-F743-AD71-B1C4C70054CA}" destId="{BFB43981-A432-9F4B-9D37-9325A84191B8}" srcOrd="4" destOrd="0" parTransId="{F1281ECF-F20C-CA46-A7CF-8CD0C0FAD753}" sibTransId="{DFA83E5C-AD0C-624E-83A2-0802068EEE2F}"/>
    <dgm:cxn modelId="{329223E8-34B1-9140-8F30-D17B92658391}" type="presOf" srcId="{1BEDEA8E-35DE-2D4F-8850-6CE148FA3EEF}" destId="{E169166F-11CB-CB4B-850D-2C1DFAE3B486}" srcOrd="1" destOrd="0" presId="urn:microsoft.com/office/officeart/2005/8/layout/list1"/>
    <dgm:cxn modelId="{8C4E80B9-E209-5E40-9F8D-8C899F7A5C5D}" srcId="{7DA8D5B7-F9F4-F743-AD71-B1C4C70054CA}" destId="{F5BD9743-0C29-E942-AEF2-1D751090594C}" srcOrd="1" destOrd="0" parTransId="{00F7E98C-D99F-BF45-BCF1-0CF2DE5A4220}" sibTransId="{BB5FF785-9CF6-B047-AD76-4D429D43E4A0}"/>
    <dgm:cxn modelId="{393A4966-A204-E94E-9F17-6828C0120693}" type="presOf" srcId="{F5BD9743-0C29-E942-AEF2-1D751090594C}" destId="{225BAD1C-656F-214D-AEAE-F2CAFD34AFFB}" srcOrd="1" destOrd="0" presId="urn:microsoft.com/office/officeart/2005/8/layout/list1"/>
    <dgm:cxn modelId="{E05C0F30-6F2B-DE49-96B9-187EE3EB3762}" type="presOf" srcId="{981F6D04-2A4D-994A-94C7-52D6707DEDD3}" destId="{4064982C-EE6C-4E4B-91A2-3B9DEAA55219}" srcOrd="1" destOrd="0" presId="urn:microsoft.com/office/officeart/2005/8/layout/list1"/>
    <dgm:cxn modelId="{83951136-121F-5442-B26D-EE6BB7380370}" type="presOf" srcId="{C1EA8DC3-DB05-4041-8D14-05058EA06626}" destId="{DEE24DAE-EB7E-CA44-88A2-2752CE7D6100}" srcOrd="1" destOrd="0" presId="urn:microsoft.com/office/officeart/2005/8/layout/list1"/>
    <dgm:cxn modelId="{27468DB4-2D4F-904B-9BE1-4D611C2E4CB9}" srcId="{7DA8D5B7-F9F4-F743-AD71-B1C4C70054CA}" destId="{981F6D04-2A4D-994A-94C7-52D6707DEDD3}" srcOrd="0" destOrd="0" parTransId="{4870BC1C-AAC0-3C4F-BCD4-A461722A793C}" sibTransId="{975A55BB-FEB3-3F40-8ABF-F0D5C2C89948}"/>
    <dgm:cxn modelId="{CE4AA3CA-C6B7-864A-80B1-3193E2FFF8E3}" type="presOf" srcId="{F5BD9743-0C29-E942-AEF2-1D751090594C}" destId="{8C3E1A53-38F9-094F-9FED-60E7A1609B1E}" srcOrd="0" destOrd="0" presId="urn:microsoft.com/office/officeart/2005/8/layout/list1"/>
    <dgm:cxn modelId="{D4F85617-0845-F349-88C6-96AF4B29D6B1}" type="presOf" srcId="{1BEDEA8E-35DE-2D4F-8850-6CE148FA3EEF}" destId="{188CF626-FC14-E74E-A720-A63E4AD5BCBE}" srcOrd="0" destOrd="0" presId="urn:microsoft.com/office/officeart/2005/8/layout/list1"/>
    <dgm:cxn modelId="{A97DD096-DD25-B144-A095-B5DA07EBEDA1}" type="presOf" srcId="{C1EA8DC3-DB05-4041-8D14-05058EA06626}" destId="{3A9B9914-E654-B34D-945C-F3D3AD06C706}" srcOrd="0" destOrd="0" presId="urn:microsoft.com/office/officeart/2005/8/layout/list1"/>
    <dgm:cxn modelId="{1004366D-5BE1-9743-9E55-02EA2C851396}" srcId="{7DA8D5B7-F9F4-F743-AD71-B1C4C70054CA}" destId="{C1EA8DC3-DB05-4041-8D14-05058EA06626}" srcOrd="3" destOrd="0" parTransId="{5A48B0B5-82FE-5949-89C4-DB6A530EB7A1}" sibTransId="{869872EF-885A-D544-B68F-6A54430750D5}"/>
    <dgm:cxn modelId="{D7775E29-32AB-6E47-BF6A-3D0E2F75E910}" type="presOf" srcId="{BFB43981-A432-9F4B-9D37-9325A84191B8}" destId="{B1645340-64CA-9B4E-B673-E7E4DCD38276}" srcOrd="1" destOrd="0" presId="urn:microsoft.com/office/officeart/2005/8/layout/list1"/>
    <dgm:cxn modelId="{45F88A71-14D3-3744-9042-41F8A706E886}" type="presOf" srcId="{7DA8D5B7-F9F4-F743-AD71-B1C4C70054CA}" destId="{0E751787-F7B6-1746-8663-A6F94DA90F53}" srcOrd="0" destOrd="0" presId="urn:microsoft.com/office/officeart/2005/8/layout/list1"/>
    <dgm:cxn modelId="{40EE4CF6-4FD5-3C4B-BF6F-D9730FF2A4A0}" type="presParOf" srcId="{0E751787-F7B6-1746-8663-A6F94DA90F53}" destId="{8F8567FA-B49F-4040-AEAB-F2BE4E4D3613}" srcOrd="0" destOrd="0" presId="urn:microsoft.com/office/officeart/2005/8/layout/list1"/>
    <dgm:cxn modelId="{23C60DBA-247A-9C40-A24F-DF14D6E635FB}" type="presParOf" srcId="{8F8567FA-B49F-4040-AEAB-F2BE4E4D3613}" destId="{585B710C-1904-A547-BCE7-9E34088F1F75}" srcOrd="0" destOrd="0" presId="urn:microsoft.com/office/officeart/2005/8/layout/list1"/>
    <dgm:cxn modelId="{6B01DF46-2351-B140-A4D2-0973B4AC3434}" type="presParOf" srcId="{8F8567FA-B49F-4040-AEAB-F2BE4E4D3613}" destId="{4064982C-EE6C-4E4B-91A2-3B9DEAA55219}" srcOrd="1" destOrd="0" presId="urn:microsoft.com/office/officeart/2005/8/layout/list1"/>
    <dgm:cxn modelId="{5FC140BB-F544-F040-8347-BC6341B6BA4D}" type="presParOf" srcId="{0E751787-F7B6-1746-8663-A6F94DA90F53}" destId="{1B8CAB05-20AA-0B4B-B99C-5DF3F1AEB87A}" srcOrd="1" destOrd="0" presId="urn:microsoft.com/office/officeart/2005/8/layout/list1"/>
    <dgm:cxn modelId="{FB558F4B-5C9A-A84E-8141-C5B3A6E87D68}" type="presParOf" srcId="{0E751787-F7B6-1746-8663-A6F94DA90F53}" destId="{0EDB3825-A6B1-2E4A-9E25-2052F31E1155}" srcOrd="2" destOrd="0" presId="urn:microsoft.com/office/officeart/2005/8/layout/list1"/>
    <dgm:cxn modelId="{7225FE35-BAF3-2548-A763-873DE34EDBB6}" type="presParOf" srcId="{0E751787-F7B6-1746-8663-A6F94DA90F53}" destId="{51682819-7FA2-B944-86E9-56D0BA59AFC4}" srcOrd="3" destOrd="0" presId="urn:microsoft.com/office/officeart/2005/8/layout/list1"/>
    <dgm:cxn modelId="{1F5DC52F-EF33-A645-8383-0250E01CBE4F}" type="presParOf" srcId="{0E751787-F7B6-1746-8663-A6F94DA90F53}" destId="{0C92982E-EFEB-8341-92AB-62E2E0C00D15}" srcOrd="4" destOrd="0" presId="urn:microsoft.com/office/officeart/2005/8/layout/list1"/>
    <dgm:cxn modelId="{2BCF3E82-EBF4-0848-BB94-6EBC0861004B}" type="presParOf" srcId="{0C92982E-EFEB-8341-92AB-62E2E0C00D15}" destId="{8C3E1A53-38F9-094F-9FED-60E7A1609B1E}" srcOrd="0" destOrd="0" presId="urn:microsoft.com/office/officeart/2005/8/layout/list1"/>
    <dgm:cxn modelId="{9F3CD8D2-B2DD-E149-BBE4-00A358BD7D36}" type="presParOf" srcId="{0C92982E-EFEB-8341-92AB-62E2E0C00D15}" destId="{225BAD1C-656F-214D-AEAE-F2CAFD34AFFB}" srcOrd="1" destOrd="0" presId="urn:microsoft.com/office/officeart/2005/8/layout/list1"/>
    <dgm:cxn modelId="{F7A22B08-D317-C84C-9357-6EA01B92CA41}" type="presParOf" srcId="{0E751787-F7B6-1746-8663-A6F94DA90F53}" destId="{AF132036-BA48-4C4E-A50D-C5B9C89B8F7E}" srcOrd="5" destOrd="0" presId="urn:microsoft.com/office/officeart/2005/8/layout/list1"/>
    <dgm:cxn modelId="{8C8F4D8C-89F2-2A4A-86A7-9AFB91C43735}" type="presParOf" srcId="{0E751787-F7B6-1746-8663-A6F94DA90F53}" destId="{D7DD333B-55FF-4F44-A215-166FF227769D}" srcOrd="6" destOrd="0" presId="urn:microsoft.com/office/officeart/2005/8/layout/list1"/>
    <dgm:cxn modelId="{A12CF232-B49C-0449-BCF5-024D381D3D38}" type="presParOf" srcId="{0E751787-F7B6-1746-8663-A6F94DA90F53}" destId="{E1E50A38-1B52-4E48-8E02-581C1221E8E6}" srcOrd="7" destOrd="0" presId="urn:microsoft.com/office/officeart/2005/8/layout/list1"/>
    <dgm:cxn modelId="{0D9FA148-1DA8-9B45-B11D-996D4A6DE9B9}" type="presParOf" srcId="{0E751787-F7B6-1746-8663-A6F94DA90F53}" destId="{5A0756F9-A041-DD43-BE9E-8EF3EB23EDB7}" srcOrd="8" destOrd="0" presId="urn:microsoft.com/office/officeart/2005/8/layout/list1"/>
    <dgm:cxn modelId="{1DB34655-40CF-EE4B-B141-4F3951116B0B}" type="presParOf" srcId="{5A0756F9-A041-DD43-BE9E-8EF3EB23EDB7}" destId="{188CF626-FC14-E74E-A720-A63E4AD5BCBE}" srcOrd="0" destOrd="0" presId="urn:microsoft.com/office/officeart/2005/8/layout/list1"/>
    <dgm:cxn modelId="{A3143F1A-2347-2146-A584-B7867C4FAA8C}" type="presParOf" srcId="{5A0756F9-A041-DD43-BE9E-8EF3EB23EDB7}" destId="{E169166F-11CB-CB4B-850D-2C1DFAE3B486}" srcOrd="1" destOrd="0" presId="urn:microsoft.com/office/officeart/2005/8/layout/list1"/>
    <dgm:cxn modelId="{0D7394BE-42B1-E64B-B22A-58EAA356E022}" type="presParOf" srcId="{0E751787-F7B6-1746-8663-A6F94DA90F53}" destId="{3516D803-3363-564D-A5BD-B2E82100D53F}" srcOrd="9" destOrd="0" presId="urn:microsoft.com/office/officeart/2005/8/layout/list1"/>
    <dgm:cxn modelId="{0E1BFC2A-22B6-2D44-B89D-C02F49E69CE4}" type="presParOf" srcId="{0E751787-F7B6-1746-8663-A6F94DA90F53}" destId="{6CFB04D1-8578-BC4F-BDEF-E3535440F623}" srcOrd="10" destOrd="0" presId="urn:microsoft.com/office/officeart/2005/8/layout/list1"/>
    <dgm:cxn modelId="{B702A7F1-03D5-1F42-B78F-24F835FF06D0}" type="presParOf" srcId="{0E751787-F7B6-1746-8663-A6F94DA90F53}" destId="{08020AEB-93A6-5E42-A475-DDB41AC9A559}" srcOrd="11" destOrd="0" presId="urn:microsoft.com/office/officeart/2005/8/layout/list1"/>
    <dgm:cxn modelId="{38A8768F-842A-8840-9655-31E8693C40B0}" type="presParOf" srcId="{0E751787-F7B6-1746-8663-A6F94DA90F53}" destId="{5BA8DD8B-31D6-FF4B-A618-20BA2E331B7F}" srcOrd="12" destOrd="0" presId="urn:microsoft.com/office/officeart/2005/8/layout/list1"/>
    <dgm:cxn modelId="{C812B403-3494-3F4A-A422-607EB70D2625}" type="presParOf" srcId="{5BA8DD8B-31D6-FF4B-A618-20BA2E331B7F}" destId="{3A9B9914-E654-B34D-945C-F3D3AD06C706}" srcOrd="0" destOrd="0" presId="urn:microsoft.com/office/officeart/2005/8/layout/list1"/>
    <dgm:cxn modelId="{030AA01B-1BEB-CA47-8585-291A6616959A}" type="presParOf" srcId="{5BA8DD8B-31D6-FF4B-A618-20BA2E331B7F}" destId="{DEE24DAE-EB7E-CA44-88A2-2752CE7D6100}" srcOrd="1" destOrd="0" presId="urn:microsoft.com/office/officeart/2005/8/layout/list1"/>
    <dgm:cxn modelId="{A3C544DE-45D8-A54C-8FDF-E1DA447EB796}" type="presParOf" srcId="{0E751787-F7B6-1746-8663-A6F94DA90F53}" destId="{6712C035-6EF8-1A4E-A462-D6125039EA58}" srcOrd="13" destOrd="0" presId="urn:microsoft.com/office/officeart/2005/8/layout/list1"/>
    <dgm:cxn modelId="{338E1978-91AD-344C-B042-62B61913FB8A}" type="presParOf" srcId="{0E751787-F7B6-1746-8663-A6F94DA90F53}" destId="{2D4D3644-74DD-8146-8B7F-D996561C5A13}" srcOrd="14" destOrd="0" presId="urn:microsoft.com/office/officeart/2005/8/layout/list1"/>
    <dgm:cxn modelId="{8B6AE693-FBBB-8D46-A78C-8717FEF0057B}" type="presParOf" srcId="{0E751787-F7B6-1746-8663-A6F94DA90F53}" destId="{FCE562FD-ADDF-7648-B4E0-AA8326955A03}" srcOrd="15" destOrd="0" presId="urn:microsoft.com/office/officeart/2005/8/layout/list1"/>
    <dgm:cxn modelId="{5531AAF8-8794-4C43-B2B2-AA93E3A488BF}" type="presParOf" srcId="{0E751787-F7B6-1746-8663-A6F94DA90F53}" destId="{68E73225-C334-084E-B947-52899313E0DB}" srcOrd="16" destOrd="0" presId="urn:microsoft.com/office/officeart/2005/8/layout/list1"/>
    <dgm:cxn modelId="{24E9966A-28AD-594D-9B95-91FBD5023026}" type="presParOf" srcId="{68E73225-C334-084E-B947-52899313E0DB}" destId="{4F521D42-F73B-B741-B619-59DFE93101A3}" srcOrd="0" destOrd="0" presId="urn:microsoft.com/office/officeart/2005/8/layout/list1"/>
    <dgm:cxn modelId="{F9340A61-88CC-4E48-BE53-DD196440A620}" type="presParOf" srcId="{68E73225-C334-084E-B947-52899313E0DB}" destId="{B1645340-64CA-9B4E-B673-E7E4DCD38276}" srcOrd="1" destOrd="0" presId="urn:microsoft.com/office/officeart/2005/8/layout/list1"/>
    <dgm:cxn modelId="{FCA9D756-2675-A04F-B650-E283FFF56DF3}" type="presParOf" srcId="{0E751787-F7B6-1746-8663-A6F94DA90F53}" destId="{C00C8932-5C22-C14B-99DA-ADF4090E61AB}" srcOrd="17" destOrd="0" presId="urn:microsoft.com/office/officeart/2005/8/layout/list1"/>
    <dgm:cxn modelId="{E75CF35E-38A7-1240-B2E6-4AB17A986710}" type="presParOf" srcId="{0E751787-F7B6-1746-8663-A6F94DA90F53}" destId="{0BCA0B5A-BCCF-B24E-A712-BAD93A1724AF}" srcOrd="18"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7F2C4B-D343-7443-BBFD-D43EBD6B9B9E}"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9299345C-AA56-B44E-B502-60BA356D85AB}">
      <dgm:prSet phldrT="[Text]"/>
      <dgm:spPr/>
      <dgm:t>
        <a:bodyPr/>
        <a:lstStyle/>
        <a:p>
          <a:r>
            <a:rPr lang="en-US" dirty="0" err="1" smtClean="0"/>
            <a:t>ProPhoto</a:t>
          </a:r>
          <a:r>
            <a:rPr lang="en-US" dirty="0" smtClean="0"/>
            <a:t> RGB</a:t>
          </a:r>
          <a:endParaRPr lang="en-US" dirty="0"/>
        </a:p>
      </dgm:t>
    </dgm:pt>
    <dgm:pt modelId="{FA4AA785-C8C7-0845-8244-485350CF83EA}" type="parTrans" cxnId="{51E23A75-C3A3-9F44-99B0-528CB7D50D52}">
      <dgm:prSet/>
      <dgm:spPr/>
      <dgm:t>
        <a:bodyPr/>
        <a:lstStyle/>
        <a:p>
          <a:endParaRPr lang="en-US"/>
        </a:p>
      </dgm:t>
    </dgm:pt>
    <dgm:pt modelId="{BF327E11-58B2-C549-8508-8C47E05A45CD}" type="sibTrans" cxnId="{51E23A75-C3A3-9F44-99B0-528CB7D50D52}">
      <dgm:prSet/>
      <dgm:spPr/>
      <dgm:t>
        <a:bodyPr/>
        <a:lstStyle/>
        <a:p>
          <a:endParaRPr lang="en-US"/>
        </a:p>
      </dgm:t>
    </dgm:pt>
    <dgm:pt modelId="{B4F8AD20-CE53-664F-A538-CB7B9AAEE4DF}">
      <dgm:prSet phldrT="[Text]"/>
      <dgm:spPr/>
      <dgm:t>
        <a:bodyPr/>
        <a:lstStyle/>
        <a:p>
          <a:r>
            <a:rPr lang="en-US" dirty="0" smtClean="0"/>
            <a:t>eciRGB_v2</a:t>
          </a:r>
          <a:endParaRPr lang="en-US" dirty="0"/>
        </a:p>
      </dgm:t>
    </dgm:pt>
    <dgm:pt modelId="{035497E4-1163-8B4A-8F85-E7AD4F305EFF}" type="parTrans" cxnId="{318B94D4-120B-5E40-A009-C9ABA2DEF1EF}">
      <dgm:prSet/>
      <dgm:spPr/>
      <dgm:t>
        <a:bodyPr/>
        <a:lstStyle/>
        <a:p>
          <a:endParaRPr lang="en-US"/>
        </a:p>
      </dgm:t>
    </dgm:pt>
    <dgm:pt modelId="{3DA4A6D3-4E44-2C43-89B6-35D1BEDBE3B6}" type="sibTrans" cxnId="{318B94D4-120B-5E40-A009-C9ABA2DEF1EF}">
      <dgm:prSet/>
      <dgm:spPr/>
      <dgm:t>
        <a:bodyPr/>
        <a:lstStyle/>
        <a:p>
          <a:endParaRPr lang="en-US"/>
        </a:p>
      </dgm:t>
    </dgm:pt>
    <dgm:pt modelId="{7737A5EB-657C-E94E-84D8-B37DDAE444A3}">
      <dgm:prSet phldrT="[Text]"/>
      <dgm:spPr/>
      <dgm:t>
        <a:bodyPr/>
        <a:lstStyle/>
        <a:p>
          <a:r>
            <a:rPr lang="en-US" dirty="0" smtClean="0"/>
            <a:t>Adobe RGB (1998)</a:t>
          </a:r>
        </a:p>
      </dgm:t>
    </dgm:pt>
    <dgm:pt modelId="{8139CCF8-9AEE-F344-93B2-1945DE68CBDB}" type="parTrans" cxnId="{8B703386-45AD-0043-9E94-C3DDAAD17BFE}">
      <dgm:prSet/>
      <dgm:spPr/>
      <dgm:t>
        <a:bodyPr/>
        <a:lstStyle/>
        <a:p>
          <a:endParaRPr lang="en-US"/>
        </a:p>
      </dgm:t>
    </dgm:pt>
    <dgm:pt modelId="{E495F329-05C5-F848-BB70-22104A10FA09}" type="sibTrans" cxnId="{8B703386-45AD-0043-9E94-C3DDAAD17BFE}">
      <dgm:prSet/>
      <dgm:spPr/>
      <dgm:t>
        <a:bodyPr/>
        <a:lstStyle/>
        <a:p>
          <a:endParaRPr lang="en-US"/>
        </a:p>
      </dgm:t>
    </dgm:pt>
    <dgm:pt modelId="{6EC358F3-1134-1944-958F-53F56191281D}">
      <dgm:prSet/>
      <dgm:spPr/>
      <dgm:t>
        <a:bodyPr/>
        <a:lstStyle/>
        <a:p>
          <a:r>
            <a:rPr lang="en-US" dirty="0" err="1" smtClean="0"/>
            <a:t>sRGB</a:t>
          </a:r>
          <a:endParaRPr lang="en-US" dirty="0"/>
        </a:p>
      </dgm:t>
    </dgm:pt>
    <dgm:pt modelId="{C694A6F1-C92C-6B40-BAE6-7A6E85A16467}" type="parTrans" cxnId="{3B27281A-69FF-1C40-934E-9838E980F73F}">
      <dgm:prSet/>
      <dgm:spPr/>
      <dgm:t>
        <a:bodyPr/>
        <a:lstStyle/>
        <a:p>
          <a:endParaRPr lang="en-US"/>
        </a:p>
      </dgm:t>
    </dgm:pt>
    <dgm:pt modelId="{52F25F45-4C40-2B4A-A5BF-6258E7C7B4D9}" type="sibTrans" cxnId="{3B27281A-69FF-1C40-934E-9838E980F73F}">
      <dgm:prSet/>
      <dgm:spPr/>
      <dgm:t>
        <a:bodyPr/>
        <a:lstStyle/>
        <a:p>
          <a:endParaRPr lang="en-US"/>
        </a:p>
      </dgm:t>
    </dgm:pt>
    <dgm:pt modelId="{FBFC451E-E5D7-064C-92FD-7659ED920C17}" type="pres">
      <dgm:prSet presAssocID="{567F2C4B-D343-7443-BBFD-D43EBD6B9B9E}" presName="linear" presStyleCnt="0">
        <dgm:presLayoutVars>
          <dgm:dir/>
          <dgm:animLvl val="lvl"/>
          <dgm:resizeHandles val="exact"/>
        </dgm:presLayoutVars>
      </dgm:prSet>
      <dgm:spPr/>
      <dgm:t>
        <a:bodyPr/>
        <a:lstStyle/>
        <a:p>
          <a:endParaRPr lang="en-US"/>
        </a:p>
      </dgm:t>
    </dgm:pt>
    <dgm:pt modelId="{CF9AE893-4078-4D4B-81FC-4CB22D6520EF}" type="pres">
      <dgm:prSet presAssocID="{9299345C-AA56-B44E-B502-60BA356D85AB}" presName="parentLin" presStyleCnt="0"/>
      <dgm:spPr/>
    </dgm:pt>
    <dgm:pt modelId="{C2BAC04E-0515-C248-8294-DC45D2E0022A}" type="pres">
      <dgm:prSet presAssocID="{9299345C-AA56-B44E-B502-60BA356D85AB}" presName="parentLeftMargin" presStyleLbl="node1" presStyleIdx="0" presStyleCnt="4"/>
      <dgm:spPr/>
      <dgm:t>
        <a:bodyPr/>
        <a:lstStyle/>
        <a:p>
          <a:endParaRPr lang="en-US"/>
        </a:p>
      </dgm:t>
    </dgm:pt>
    <dgm:pt modelId="{013A8C17-7175-9C42-A6E2-2C38EB0802E6}" type="pres">
      <dgm:prSet presAssocID="{9299345C-AA56-B44E-B502-60BA356D85AB}" presName="parentText" presStyleLbl="node1" presStyleIdx="0" presStyleCnt="4">
        <dgm:presLayoutVars>
          <dgm:chMax val="0"/>
          <dgm:bulletEnabled val="1"/>
        </dgm:presLayoutVars>
      </dgm:prSet>
      <dgm:spPr/>
      <dgm:t>
        <a:bodyPr/>
        <a:lstStyle/>
        <a:p>
          <a:endParaRPr lang="en-US"/>
        </a:p>
      </dgm:t>
    </dgm:pt>
    <dgm:pt modelId="{4A3125AF-E9E5-AE4B-9E6B-92B55EFB56B8}" type="pres">
      <dgm:prSet presAssocID="{9299345C-AA56-B44E-B502-60BA356D85AB}" presName="negativeSpace" presStyleCnt="0"/>
      <dgm:spPr/>
    </dgm:pt>
    <dgm:pt modelId="{471F9890-6860-4344-A6FF-0499AA56F503}" type="pres">
      <dgm:prSet presAssocID="{9299345C-AA56-B44E-B502-60BA356D85AB}" presName="childText" presStyleLbl="conFgAcc1" presStyleIdx="0" presStyleCnt="4">
        <dgm:presLayoutVars>
          <dgm:bulletEnabled val="1"/>
        </dgm:presLayoutVars>
      </dgm:prSet>
      <dgm:spPr/>
    </dgm:pt>
    <dgm:pt modelId="{7E2827DD-C671-6641-B1CB-D81DC1AC9F93}" type="pres">
      <dgm:prSet presAssocID="{BF327E11-58B2-C549-8508-8C47E05A45CD}" presName="spaceBetweenRectangles" presStyleCnt="0"/>
      <dgm:spPr/>
    </dgm:pt>
    <dgm:pt modelId="{C704018A-5826-194B-9E2B-8D0E35AB448B}" type="pres">
      <dgm:prSet presAssocID="{B4F8AD20-CE53-664F-A538-CB7B9AAEE4DF}" presName="parentLin" presStyleCnt="0"/>
      <dgm:spPr/>
    </dgm:pt>
    <dgm:pt modelId="{F5A2DC78-14CC-F34A-97DB-5E0286D66E12}" type="pres">
      <dgm:prSet presAssocID="{B4F8AD20-CE53-664F-A538-CB7B9AAEE4DF}" presName="parentLeftMargin" presStyleLbl="node1" presStyleIdx="0" presStyleCnt="4"/>
      <dgm:spPr/>
      <dgm:t>
        <a:bodyPr/>
        <a:lstStyle/>
        <a:p>
          <a:endParaRPr lang="en-US"/>
        </a:p>
      </dgm:t>
    </dgm:pt>
    <dgm:pt modelId="{97C03A8C-EC93-1B44-A1D4-A7A63A79BDDE}" type="pres">
      <dgm:prSet presAssocID="{B4F8AD20-CE53-664F-A538-CB7B9AAEE4DF}" presName="parentText" presStyleLbl="node1" presStyleIdx="1" presStyleCnt="4">
        <dgm:presLayoutVars>
          <dgm:chMax val="0"/>
          <dgm:bulletEnabled val="1"/>
        </dgm:presLayoutVars>
      </dgm:prSet>
      <dgm:spPr/>
      <dgm:t>
        <a:bodyPr/>
        <a:lstStyle/>
        <a:p>
          <a:endParaRPr lang="en-US"/>
        </a:p>
      </dgm:t>
    </dgm:pt>
    <dgm:pt modelId="{E7B0F3C1-1F37-E243-A31C-30CD9377E537}" type="pres">
      <dgm:prSet presAssocID="{B4F8AD20-CE53-664F-A538-CB7B9AAEE4DF}" presName="negativeSpace" presStyleCnt="0"/>
      <dgm:spPr/>
    </dgm:pt>
    <dgm:pt modelId="{AE2A5BED-2833-7944-B70B-50115BEFE4D2}" type="pres">
      <dgm:prSet presAssocID="{B4F8AD20-CE53-664F-A538-CB7B9AAEE4DF}" presName="childText" presStyleLbl="conFgAcc1" presStyleIdx="1" presStyleCnt="4">
        <dgm:presLayoutVars>
          <dgm:bulletEnabled val="1"/>
        </dgm:presLayoutVars>
      </dgm:prSet>
      <dgm:spPr/>
    </dgm:pt>
    <dgm:pt modelId="{513530D9-2F84-3E49-AB31-CC74D89FFDF8}" type="pres">
      <dgm:prSet presAssocID="{3DA4A6D3-4E44-2C43-89B6-35D1BEDBE3B6}" presName="spaceBetweenRectangles" presStyleCnt="0"/>
      <dgm:spPr/>
    </dgm:pt>
    <dgm:pt modelId="{BB8FC040-2B90-A942-807E-B69D1C44D140}" type="pres">
      <dgm:prSet presAssocID="{7737A5EB-657C-E94E-84D8-B37DDAE444A3}" presName="parentLin" presStyleCnt="0"/>
      <dgm:spPr/>
    </dgm:pt>
    <dgm:pt modelId="{C39224C7-3749-8445-BFC2-7C98F6796DA6}" type="pres">
      <dgm:prSet presAssocID="{7737A5EB-657C-E94E-84D8-B37DDAE444A3}" presName="parentLeftMargin" presStyleLbl="node1" presStyleIdx="1" presStyleCnt="4"/>
      <dgm:spPr/>
      <dgm:t>
        <a:bodyPr/>
        <a:lstStyle/>
        <a:p>
          <a:endParaRPr lang="en-US"/>
        </a:p>
      </dgm:t>
    </dgm:pt>
    <dgm:pt modelId="{77AD684E-3278-7B4A-A912-25A411DAB0C2}" type="pres">
      <dgm:prSet presAssocID="{7737A5EB-657C-E94E-84D8-B37DDAE444A3}" presName="parentText" presStyleLbl="node1" presStyleIdx="2" presStyleCnt="4">
        <dgm:presLayoutVars>
          <dgm:chMax val="0"/>
          <dgm:bulletEnabled val="1"/>
        </dgm:presLayoutVars>
      </dgm:prSet>
      <dgm:spPr/>
      <dgm:t>
        <a:bodyPr/>
        <a:lstStyle/>
        <a:p>
          <a:endParaRPr lang="en-US"/>
        </a:p>
      </dgm:t>
    </dgm:pt>
    <dgm:pt modelId="{36960B52-AC9D-9943-BBA1-AFB167821910}" type="pres">
      <dgm:prSet presAssocID="{7737A5EB-657C-E94E-84D8-B37DDAE444A3}" presName="negativeSpace" presStyleCnt="0"/>
      <dgm:spPr/>
    </dgm:pt>
    <dgm:pt modelId="{10392CAA-1945-4C47-B034-82A9661F87D3}" type="pres">
      <dgm:prSet presAssocID="{7737A5EB-657C-E94E-84D8-B37DDAE444A3}" presName="childText" presStyleLbl="conFgAcc1" presStyleIdx="2" presStyleCnt="4">
        <dgm:presLayoutVars>
          <dgm:bulletEnabled val="1"/>
        </dgm:presLayoutVars>
      </dgm:prSet>
      <dgm:spPr/>
    </dgm:pt>
    <dgm:pt modelId="{7A018278-6A83-E543-904E-37ABE62327F2}" type="pres">
      <dgm:prSet presAssocID="{E495F329-05C5-F848-BB70-22104A10FA09}" presName="spaceBetweenRectangles" presStyleCnt="0"/>
      <dgm:spPr/>
    </dgm:pt>
    <dgm:pt modelId="{26DCB1BA-8D73-3746-A9EB-32F6BC922B54}" type="pres">
      <dgm:prSet presAssocID="{6EC358F3-1134-1944-958F-53F56191281D}" presName="parentLin" presStyleCnt="0"/>
      <dgm:spPr/>
    </dgm:pt>
    <dgm:pt modelId="{702DA545-1CF9-CA4C-A43D-4EC278449E61}" type="pres">
      <dgm:prSet presAssocID="{6EC358F3-1134-1944-958F-53F56191281D}" presName="parentLeftMargin" presStyleLbl="node1" presStyleIdx="2" presStyleCnt="4"/>
      <dgm:spPr/>
      <dgm:t>
        <a:bodyPr/>
        <a:lstStyle/>
        <a:p>
          <a:endParaRPr lang="en-US"/>
        </a:p>
      </dgm:t>
    </dgm:pt>
    <dgm:pt modelId="{718B9DCF-F45C-CD41-B5FF-770DF8C8B20F}" type="pres">
      <dgm:prSet presAssocID="{6EC358F3-1134-1944-958F-53F56191281D}" presName="parentText" presStyleLbl="node1" presStyleIdx="3" presStyleCnt="4">
        <dgm:presLayoutVars>
          <dgm:chMax val="0"/>
          <dgm:bulletEnabled val="1"/>
        </dgm:presLayoutVars>
      </dgm:prSet>
      <dgm:spPr/>
      <dgm:t>
        <a:bodyPr/>
        <a:lstStyle/>
        <a:p>
          <a:endParaRPr lang="en-US"/>
        </a:p>
      </dgm:t>
    </dgm:pt>
    <dgm:pt modelId="{C6C3851F-44D4-1548-A4FA-4279C7B1657C}" type="pres">
      <dgm:prSet presAssocID="{6EC358F3-1134-1944-958F-53F56191281D}" presName="negativeSpace" presStyleCnt="0"/>
      <dgm:spPr/>
    </dgm:pt>
    <dgm:pt modelId="{DCFD1395-0578-144A-86F6-5CC3C275C187}" type="pres">
      <dgm:prSet presAssocID="{6EC358F3-1134-1944-958F-53F56191281D}" presName="childText" presStyleLbl="conFgAcc1" presStyleIdx="3" presStyleCnt="4">
        <dgm:presLayoutVars>
          <dgm:bulletEnabled val="1"/>
        </dgm:presLayoutVars>
      </dgm:prSet>
      <dgm:spPr/>
    </dgm:pt>
  </dgm:ptLst>
  <dgm:cxnLst>
    <dgm:cxn modelId="{8B703386-45AD-0043-9E94-C3DDAAD17BFE}" srcId="{567F2C4B-D343-7443-BBFD-D43EBD6B9B9E}" destId="{7737A5EB-657C-E94E-84D8-B37DDAE444A3}" srcOrd="2" destOrd="0" parTransId="{8139CCF8-9AEE-F344-93B2-1945DE68CBDB}" sibTransId="{E495F329-05C5-F848-BB70-22104A10FA09}"/>
    <dgm:cxn modelId="{D30F88D6-ACC2-C64B-B8A6-E5733B501728}" type="presOf" srcId="{6EC358F3-1134-1944-958F-53F56191281D}" destId="{718B9DCF-F45C-CD41-B5FF-770DF8C8B20F}" srcOrd="1" destOrd="0" presId="urn:microsoft.com/office/officeart/2005/8/layout/list1"/>
    <dgm:cxn modelId="{EBEB8672-211A-7D4B-910E-D09834861BA4}" type="presOf" srcId="{9299345C-AA56-B44E-B502-60BA356D85AB}" destId="{C2BAC04E-0515-C248-8294-DC45D2E0022A}" srcOrd="0" destOrd="0" presId="urn:microsoft.com/office/officeart/2005/8/layout/list1"/>
    <dgm:cxn modelId="{0873025C-3413-2B4E-8097-147A292AEE73}" type="presOf" srcId="{B4F8AD20-CE53-664F-A538-CB7B9AAEE4DF}" destId="{97C03A8C-EC93-1B44-A1D4-A7A63A79BDDE}" srcOrd="1" destOrd="0" presId="urn:microsoft.com/office/officeart/2005/8/layout/list1"/>
    <dgm:cxn modelId="{25D3FD19-568F-0B40-8145-3ADB9893D70D}" type="presOf" srcId="{6EC358F3-1134-1944-958F-53F56191281D}" destId="{702DA545-1CF9-CA4C-A43D-4EC278449E61}" srcOrd="0" destOrd="0" presId="urn:microsoft.com/office/officeart/2005/8/layout/list1"/>
    <dgm:cxn modelId="{318B94D4-120B-5E40-A009-C9ABA2DEF1EF}" srcId="{567F2C4B-D343-7443-BBFD-D43EBD6B9B9E}" destId="{B4F8AD20-CE53-664F-A538-CB7B9AAEE4DF}" srcOrd="1" destOrd="0" parTransId="{035497E4-1163-8B4A-8F85-E7AD4F305EFF}" sibTransId="{3DA4A6D3-4E44-2C43-89B6-35D1BEDBE3B6}"/>
    <dgm:cxn modelId="{16785BA4-8EA0-DB4F-A5D9-2C347B5042D1}" type="presOf" srcId="{7737A5EB-657C-E94E-84D8-B37DDAE444A3}" destId="{77AD684E-3278-7B4A-A912-25A411DAB0C2}" srcOrd="1" destOrd="0" presId="urn:microsoft.com/office/officeart/2005/8/layout/list1"/>
    <dgm:cxn modelId="{3382E707-31D9-604B-B343-1F89306FB4E0}" type="presOf" srcId="{B4F8AD20-CE53-664F-A538-CB7B9AAEE4DF}" destId="{F5A2DC78-14CC-F34A-97DB-5E0286D66E12}" srcOrd="0" destOrd="0" presId="urn:microsoft.com/office/officeart/2005/8/layout/list1"/>
    <dgm:cxn modelId="{E890867F-C50B-1F4A-9E29-E10E2C4B3AD4}" type="presOf" srcId="{567F2C4B-D343-7443-BBFD-D43EBD6B9B9E}" destId="{FBFC451E-E5D7-064C-92FD-7659ED920C17}" srcOrd="0" destOrd="0" presId="urn:microsoft.com/office/officeart/2005/8/layout/list1"/>
    <dgm:cxn modelId="{3B27281A-69FF-1C40-934E-9838E980F73F}" srcId="{567F2C4B-D343-7443-BBFD-D43EBD6B9B9E}" destId="{6EC358F3-1134-1944-958F-53F56191281D}" srcOrd="3" destOrd="0" parTransId="{C694A6F1-C92C-6B40-BAE6-7A6E85A16467}" sibTransId="{52F25F45-4C40-2B4A-A5BF-6258E7C7B4D9}"/>
    <dgm:cxn modelId="{60881B9E-B0C0-714B-BA1B-DAE4CB636716}" type="presOf" srcId="{7737A5EB-657C-E94E-84D8-B37DDAE444A3}" destId="{C39224C7-3749-8445-BFC2-7C98F6796DA6}" srcOrd="0" destOrd="0" presId="urn:microsoft.com/office/officeart/2005/8/layout/list1"/>
    <dgm:cxn modelId="{51E23A75-C3A3-9F44-99B0-528CB7D50D52}" srcId="{567F2C4B-D343-7443-BBFD-D43EBD6B9B9E}" destId="{9299345C-AA56-B44E-B502-60BA356D85AB}" srcOrd="0" destOrd="0" parTransId="{FA4AA785-C8C7-0845-8244-485350CF83EA}" sibTransId="{BF327E11-58B2-C549-8508-8C47E05A45CD}"/>
    <dgm:cxn modelId="{8DAE0068-D644-D842-8C28-817C2E151929}" type="presOf" srcId="{9299345C-AA56-B44E-B502-60BA356D85AB}" destId="{013A8C17-7175-9C42-A6E2-2C38EB0802E6}" srcOrd="1" destOrd="0" presId="urn:microsoft.com/office/officeart/2005/8/layout/list1"/>
    <dgm:cxn modelId="{F930B8C6-591B-504D-B3C1-6C20AB5825E6}" type="presParOf" srcId="{FBFC451E-E5D7-064C-92FD-7659ED920C17}" destId="{CF9AE893-4078-4D4B-81FC-4CB22D6520EF}" srcOrd="0" destOrd="0" presId="urn:microsoft.com/office/officeart/2005/8/layout/list1"/>
    <dgm:cxn modelId="{BA01E439-2A72-BE44-AAB4-FE68B854EA6B}" type="presParOf" srcId="{CF9AE893-4078-4D4B-81FC-4CB22D6520EF}" destId="{C2BAC04E-0515-C248-8294-DC45D2E0022A}" srcOrd="0" destOrd="0" presId="urn:microsoft.com/office/officeart/2005/8/layout/list1"/>
    <dgm:cxn modelId="{7A8BECE8-3030-9B4F-A0A8-7D42696D62BD}" type="presParOf" srcId="{CF9AE893-4078-4D4B-81FC-4CB22D6520EF}" destId="{013A8C17-7175-9C42-A6E2-2C38EB0802E6}" srcOrd="1" destOrd="0" presId="urn:microsoft.com/office/officeart/2005/8/layout/list1"/>
    <dgm:cxn modelId="{3F3B5F1E-3EB0-6249-8C78-821471D5D747}" type="presParOf" srcId="{FBFC451E-E5D7-064C-92FD-7659ED920C17}" destId="{4A3125AF-E9E5-AE4B-9E6B-92B55EFB56B8}" srcOrd="1" destOrd="0" presId="urn:microsoft.com/office/officeart/2005/8/layout/list1"/>
    <dgm:cxn modelId="{C5AD3EA3-B887-9C44-8E52-2E58E1ACA538}" type="presParOf" srcId="{FBFC451E-E5D7-064C-92FD-7659ED920C17}" destId="{471F9890-6860-4344-A6FF-0499AA56F503}" srcOrd="2" destOrd="0" presId="urn:microsoft.com/office/officeart/2005/8/layout/list1"/>
    <dgm:cxn modelId="{05E17E32-CA5C-004C-BDB8-10BC1CB7B65F}" type="presParOf" srcId="{FBFC451E-E5D7-064C-92FD-7659ED920C17}" destId="{7E2827DD-C671-6641-B1CB-D81DC1AC9F93}" srcOrd="3" destOrd="0" presId="urn:microsoft.com/office/officeart/2005/8/layout/list1"/>
    <dgm:cxn modelId="{AE869601-5848-804E-89CC-A0D0BB504952}" type="presParOf" srcId="{FBFC451E-E5D7-064C-92FD-7659ED920C17}" destId="{C704018A-5826-194B-9E2B-8D0E35AB448B}" srcOrd="4" destOrd="0" presId="urn:microsoft.com/office/officeart/2005/8/layout/list1"/>
    <dgm:cxn modelId="{C197322F-5559-654D-AD1B-7184432EE894}" type="presParOf" srcId="{C704018A-5826-194B-9E2B-8D0E35AB448B}" destId="{F5A2DC78-14CC-F34A-97DB-5E0286D66E12}" srcOrd="0" destOrd="0" presId="urn:microsoft.com/office/officeart/2005/8/layout/list1"/>
    <dgm:cxn modelId="{1FCE9E07-0A7D-3F40-A56C-FA69BF1E5BFF}" type="presParOf" srcId="{C704018A-5826-194B-9E2B-8D0E35AB448B}" destId="{97C03A8C-EC93-1B44-A1D4-A7A63A79BDDE}" srcOrd="1" destOrd="0" presId="urn:microsoft.com/office/officeart/2005/8/layout/list1"/>
    <dgm:cxn modelId="{183705A2-3670-D944-B865-D7B19BC5EA87}" type="presParOf" srcId="{FBFC451E-E5D7-064C-92FD-7659ED920C17}" destId="{E7B0F3C1-1F37-E243-A31C-30CD9377E537}" srcOrd="5" destOrd="0" presId="urn:microsoft.com/office/officeart/2005/8/layout/list1"/>
    <dgm:cxn modelId="{A7EAAA68-391E-604D-9093-7D28DBA5EA9E}" type="presParOf" srcId="{FBFC451E-E5D7-064C-92FD-7659ED920C17}" destId="{AE2A5BED-2833-7944-B70B-50115BEFE4D2}" srcOrd="6" destOrd="0" presId="urn:microsoft.com/office/officeart/2005/8/layout/list1"/>
    <dgm:cxn modelId="{42395E7E-985D-3B42-B5EA-7E63E85ED347}" type="presParOf" srcId="{FBFC451E-E5D7-064C-92FD-7659ED920C17}" destId="{513530D9-2F84-3E49-AB31-CC74D89FFDF8}" srcOrd="7" destOrd="0" presId="urn:microsoft.com/office/officeart/2005/8/layout/list1"/>
    <dgm:cxn modelId="{28032F65-9AA8-D448-B7EE-CE13FD2E0A0D}" type="presParOf" srcId="{FBFC451E-E5D7-064C-92FD-7659ED920C17}" destId="{BB8FC040-2B90-A942-807E-B69D1C44D140}" srcOrd="8" destOrd="0" presId="urn:microsoft.com/office/officeart/2005/8/layout/list1"/>
    <dgm:cxn modelId="{156F537B-03C2-E046-BE65-CECDB4BCB55C}" type="presParOf" srcId="{BB8FC040-2B90-A942-807E-B69D1C44D140}" destId="{C39224C7-3749-8445-BFC2-7C98F6796DA6}" srcOrd="0" destOrd="0" presId="urn:microsoft.com/office/officeart/2005/8/layout/list1"/>
    <dgm:cxn modelId="{6E8E8068-45DB-C947-9B5F-682F0A1CC3BF}" type="presParOf" srcId="{BB8FC040-2B90-A942-807E-B69D1C44D140}" destId="{77AD684E-3278-7B4A-A912-25A411DAB0C2}" srcOrd="1" destOrd="0" presId="urn:microsoft.com/office/officeart/2005/8/layout/list1"/>
    <dgm:cxn modelId="{CF676C14-C55D-8F4F-8035-82A748143BB1}" type="presParOf" srcId="{FBFC451E-E5D7-064C-92FD-7659ED920C17}" destId="{36960B52-AC9D-9943-BBA1-AFB167821910}" srcOrd="9" destOrd="0" presId="urn:microsoft.com/office/officeart/2005/8/layout/list1"/>
    <dgm:cxn modelId="{3EDDC1C3-CB70-124D-9BAF-50D851FE0DF5}" type="presParOf" srcId="{FBFC451E-E5D7-064C-92FD-7659ED920C17}" destId="{10392CAA-1945-4C47-B034-82A9661F87D3}" srcOrd="10" destOrd="0" presId="urn:microsoft.com/office/officeart/2005/8/layout/list1"/>
    <dgm:cxn modelId="{C0FC0446-EF7B-974C-847E-564853ABF78F}" type="presParOf" srcId="{FBFC451E-E5D7-064C-92FD-7659ED920C17}" destId="{7A018278-6A83-E543-904E-37ABE62327F2}" srcOrd="11" destOrd="0" presId="urn:microsoft.com/office/officeart/2005/8/layout/list1"/>
    <dgm:cxn modelId="{4B81AE18-4683-D243-BB9D-56D2AF3D19C6}" type="presParOf" srcId="{FBFC451E-E5D7-064C-92FD-7659ED920C17}" destId="{26DCB1BA-8D73-3746-A9EB-32F6BC922B54}" srcOrd="12" destOrd="0" presId="urn:microsoft.com/office/officeart/2005/8/layout/list1"/>
    <dgm:cxn modelId="{50195E97-B857-3743-8693-7061843F2B6F}" type="presParOf" srcId="{26DCB1BA-8D73-3746-A9EB-32F6BC922B54}" destId="{702DA545-1CF9-CA4C-A43D-4EC278449E61}" srcOrd="0" destOrd="0" presId="urn:microsoft.com/office/officeart/2005/8/layout/list1"/>
    <dgm:cxn modelId="{A67A837B-5635-1449-8F38-6A10F1A627FF}" type="presParOf" srcId="{26DCB1BA-8D73-3746-A9EB-32F6BC922B54}" destId="{718B9DCF-F45C-CD41-B5FF-770DF8C8B20F}" srcOrd="1" destOrd="0" presId="urn:microsoft.com/office/officeart/2005/8/layout/list1"/>
    <dgm:cxn modelId="{A240994A-F993-6145-9AF6-3F2380E1E57C}" type="presParOf" srcId="{FBFC451E-E5D7-064C-92FD-7659ED920C17}" destId="{C6C3851F-44D4-1548-A4FA-4279C7B1657C}" srcOrd="13" destOrd="0" presId="urn:microsoft.com/office/officeart/2005/8/layout/list1"/>
    <dgm:cxn modelId="{5C9A9611-E136-1045-847D-B210B2F6E9CE}" type="presParOf" srcId="{FBFC451E-E5D7-064C-92FD-7659ED920C17}" destId="{DCFD1395-0578-144A-86F6-5CC3C275C187}" srcOrd="14" destOrd="0" presId="urn:microsoft.com/office/officeart/2005/8/layout/list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7F2C4B-D343-7443-BBFD-D43EBD6B9B9E}"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9299345C-AA56-B44E-B502-60BA356D85AB}">
      <dgm:prSet phldrT="[Text]"/>
      <dgm:spPr/>
      <dgm:t>
        <a:bodyPr/>
        <a:lstStyle/>
        <a:p>
          <a:r>
            <a:rPr lang="en-US" dirty="0" err="1" smtClean="0"/>
            <a:t>ProPhoto</a:t>
          </a:r>
          <a:r>
            <a:rPr lang="en-US" dirty="0" smtClean="0"/>
            <a:t> RGB</a:t>
          </a:r>
          <a:endParaRPr lang="en-US" dirty="0"/>
        </a:p>
      </dgm:t>
    </dgm:pt>
    <dgm:pt modelId="{FA4AA785-C8C7-0845-8244-485350CF83EA}" type="parTrans" cxnId="{51E23A75-C3A3-9F44-99B0-528CB7D50D52}">
      <dgm:prSet/>
      <dgm:spPr/>
      <dgm:t>
        <a:bodyPr/>
        <a:lstStyle/>
        <a:p>
          <a:endParaRPr lang="en-US"/>
        </a:p>
      </dgm:t>
    </dgm:pt>
    <dgm:pt modelId="{BF327E11-58B2-C549-8508-8C47E05A45CD}" type="sibTrans" cxnId="{51E23A75-C3A3-9F44-99B0-528CB7D50D52}">
      <dgm:prSet/>
      <dgm:spPr/>
      <dgm:t>
        <a:bodyPr/>
        <a:lstStyle/>
        <a:p>
          <a:endParaRPr lang="en-US"/>
        </a:p>
      </dgm:t>
    </dgm:pt>
    <dgm:pt modelId="{B4F8AD20-CE53-664F-A538-CB7B9AAEE4DF}">
      <dgm:prSet phldrT="[Text]"/>
      <dgm:spPr/>
      <dgm:t>
        <a:bodyPr/>
        <a:lstStyle/>
        <a:p>
          <a:r>
            <a:rPr lang="en-US" dirty="0" smtClean="0"/>
            <a:t>eciRGB_v2</a:t>
          </a:r>
          <a:endParaRPr lang="en-US" dirty="0"/>
        </a:p>
      </dgm:t>
    </dgm:pt>
    <dgm:pt modelId="{035497E4-1163-8B4A-8F85-E7AD4F305EFF}" type="parTrans" cxnId="{318B94D4-120B-5E40-A009-C9ABA2DEF1EF}">
      <dgm:prSet/>
      <dgm:spPr/>
      <dgm:t>
        <a:bodyPr/>
        <a:lstStyle/>
        <a:p>
          <a:endParaRPr lang="en-US"/>
        </a:p>
      </dgm:t>
    </dgm:pt>
    <dgm:pt modelId="{3DA4A6D3-4E44-2C43-89B6-35D1BEDBE3B6}" type="sibTrans" cxnId="{318B94D4-120B-5E40-A009-C9ABA2DEF1EF}">
      <dgm:prSet/>
      <dgm:spPr/>
      <dgm:t>
        <a:bodyPr/>
        <a:lstStyle/>
        <a:p>
          <a:endParaRPr lang="en-US"/>
        </a:p>
      </dgm:t>
    </dgm:pt>
    <dgm:pt modelId="{7737A5EB-657C-E94E-84D8-B37DDAE444A3}">
      <dgm:prSet phldrT="[Text]"/>
      <dgm:spPr/>
      <dgm:t>
        <a:bodyPr/>
        <a:lstStyle/>
        <a:p>
          <a:r>
            <a:rPr lang="en-US" dirty="0" smtClean="0"/>
            <a:t>Adobe RGB (1998)</a:t>
          </a:r>
        </a:p>
      </dgm:t>
    </dgm:pt>
    <dgm:pt modelId="{8139CCF8-9AEE-F344-93B2-1945DE68CBDB}" type="parTrans" cxnId="{8B703386-45AD-0043-9E94-C3DDAAD17BFE}">
      <dgm:prSet/>
      <dgm:spPr/>
      <dgm:t>
        <a:bodyPr/>
        <a:lstStyle/>
        <a:p>
          <a:endParaRPr lang="en-US"/>
        </a:p>
      </dgm:t>
    </dgm:pt>
    <dgm:pt modelId="{E495F329-05C5-F848-BB70-22104A10FA09}" type="sibTrans" cxnId="{8B703386-45AD-0043-9E94-C3DDAAD17BFE}">
      <dgm:prSet/>
      <dgm:spPr/>
      <dgm:t>
        <a:bodyPr/>
        <a:lstStyle/>
        <a:p>
          <a:endParaRPr lang="en-US"/>
        </a:p>
      </dgm:t>
    </dgm:pt>
    <dgm:pt modelId="{6EC358F3-1134-1944-958F-53F56191281D}">
      <dgm:prSet/>
      <dgm:spPr/>
      <dgm:t>
        <a:bodyPr/>
        <a:lstStyle/>
        <a:p>
          <a:r>
            <a:rPr lang="en-US" dirty="0" err="1" smtClean="0"/>
            <a:t>sRGB</a:t>
          </a:r>
          <a:endParaRPr lang="en-US" dirty="0"/>
        </a:p>
      </dgm:t>
    </dgm:pt>
    <dgm:pt modelId="{C694A6F1-C92C-6B40-BAE6-7A6E85A16467}" type="parTrans" cxnId="{3B27281A-69FF-1C40-934E-9838E980F73F}">
      <dgm:prSet/>
      <dgm:spPr/>
      <dgm:t>
        <a:bodyPr/>
        <a:lstStyle/>
        <a:p>
          <a:endParaRPr lang="en-US"/>
        </a:p>
      </dgm:t>
    </dgm:pt>
    <dgm:pt modelId="{52F25F45-4C40-2B4A-A5BF-6258E7C7B4D9}" type="sibTrans" cxnId="{3B27281A-69FF-1C40-934E-9838E980F73F}">
      <dgm:prSet/>
      <dgm:spPr/>
      <dgm:t>
        <a:bodyPr/>
        <a:lstStyle/>
        <a:p>
          <a:endParaRPr lang="en-US"/>
        </a:p>
      </dgm:t>
    </dgm:pt>
    <dgm:pt modelId="{FBFC451E-E5D7-064C-92FD-7659ED920C17}" type="pres">
      <dgm:prSet presAssocID="{567F2C4B-D343-7443-BBFD-D43EBD6B9B9E}" presName="linear" presStyleCnt="0">
        <dgm:presLayoutVars>
          <dgm:dir/>
          <dgm:animLvl val="lvl"/>
          <dgm:resizeHandles val="exact"/>
        </dgm:presLayoutVars>
      </dgm:prSet>
      <dgm:spPr/>
      <dgm:t>
        <a:bodyPr/>
        <a:lstStyle/>
        <a:p>
          <a:endParaRPr lang="en-US"/>
        </a:p>
      </dgm:t>
    </dgm:pt>
    <dgm:pt modelId="{CF9AE893-4078-4D4B-81FC-4CB22D6520EF}" type="pres">
      <dgm:prSet presAssocID="{9299345C-AA56-B44E-B502-60BA356D85AB}" presName="parentLin" presStyleCnt="0"/>
      <dgm:spPr/>
    </dgm:pt>
    <dgm:pt modelId="{C2BAC04E-0515-C248-8294-DC45D2E0022A}" type="pres">
      <dgm:prSet presAssocID="{9299345C-AA56-B44E-B502-60BA356D85AB}" presName="parentLeftMargin" presStyleLbl="node1" presStyleIdx="0" presStyleCnt="4"/>
      <dgm:spPr/>
      <dgm:t>
        <a:bodyPr/>
        <a:lstStyle/>
        <a:p>
          <a:endParaRPr lang="en-US"/>
        </a:p>
      </dgm:t>
    </dgm:pt>
    <dgm:pt modelId="{013A8C17-7175-9C42-A6E2-2C38EB0802E6}" type="pres">
      <dgm:prSet presAssocID="{9299345C-AA56-B44E-B502-60BA356D85AB}" presName="parentText" presStyleLbl="node1" presStyleIdx="0" presStyleCnt="4">
        <dgm:presLayoutVars>
          <dgm:chMax val="0"/>
          <dgm:bulletEnabled val="1"/>
        </dgm:presLayoutVars>
      </dgm:prSet>
      <dgm:spPr/>
      <dgm:t>
        <a:bodyPr/>
        <a:lstStyle/>
        <a:p>
          <a:endParaRPr lang="en-US"/>
        </a:p>
      </dgm:t>
    </dgm:pt>
    <dgm:pt modelId="{4A3125AF-E9E5-AE4B-9E6B-92B55EFB56B8}" type="pres">
      <dgm:prSet presAssocID="{9299345C-AA56-B44E-B502-60BA356D85AB}" presName="negativeSpace" presStyleCnt="0"/>
      <dgm:spPr/>
    </dgm:pt>
    <dgm:pt modelId="{471F9890-6860-4344-A6FF-0499AA56F503}" type="pres">
      <dgm:prSet presAssocID="{9299345C-AA56-B44E-B502-60BA356D85AB}" presName="childText" presStyleLbl="conFgAcc1" presStyleIdx="0" presStyleCnt="4">
        <dgm:presLayoutVars>
          <dgm:bulletEnabled val="1"/>
        </dgm:presLayoutVars>
      </dgm:prSet>
      <dgm:spPr/>
    </dgm:pt>
    <dgm:pt modelId="{7E2827DD-C671-6641-B1CB-D81DC1AC9F93}" type="pres">
      <dgm:prSet presAssocID="{BF327E11-58B2-C549-8508-8C47E05A45CD}" presName="spaceBetweenRectangles" presStyleCnt="0"/>
      <dgm:spPr/>
    </dgm:pt>
    <dgm:pt modelId="{C704018A-5826-194B-9E2B-8D0E35AB448B}" type="pres">
      <dgm:prSet presAssocID="{B4F8AD20-CE53-664F-A538-CB7B9AAEE4DF}" presName="parentLin" presStyleCnt="0"/>
      <dgm:spPr/>
    </dgm:pt>
    <dgm:pt modelId="{F5A2DC78-14CC-F34A-97DB-5E0286D66E12}" type="pres">
      <dgm:prSet presAssocID="{B4F8AD20-CE53-664F-A538-CB7B9AAEE4DF}" presName="parentLeftMargin" presStyleLbl="node1" presStyleIdx="0" presStyleCnt="4"/>
      <dgm:spPr/>
      <dgm:t>
        <a:bodyPr/>
        <a:lstStyle/>
        <a:p>
          <a:endParaRPr lang="en-US"/>
        </a:p>
      </dgm:t>
    </dgm:pt>
    <dgm:pt modelId="{97C03A8C-EC93-1B44-A1D4-A7A63A79BDDE}" type="pres">
      <dgm:prSet presAssocID="{B4F8AD20-CE53-664F-A538-CB7B9AAEE4DF}" presName="parentText" presStyleLbl="node1" presStyleIdx="1" presStyleCnt="4">
        <dgm:presLayoutVars>
          <dgm:chMax val="0"/>
          <dgm:bulletEnabled val="1"/>
        </dgm:presLayoutVars>
      </dgm:prSet>
      <dgm:spPr/>
      <dgm:t>
        <a:bodyPr/>
        <a:lstStyle/>
        <a:p>
          <a:endParaRPr lang="en-US"/>
        </a:p>
      </dgm:t>
    </dgm:pt>
    <dgm:pt modelId="{E7B0F3C1-1F37-E243-A31C-30CD9377E537}" type="pres">
      <dgm:prSet presAssocID="{B4F8AD20-CE53-664F-A538-CB7B9AAEE4DF}" presName="negativeSpace" presStyleCnt="0"/>
      <dgm:spPr/>
    </dgm:pt>
    <dgm:pt modelId="{AE2A5BED-2833-7944-B70B-50115BEFE4D2}" type="pres">
      <dgm:prSet presAssocID="{B4F8AD20-CE53-664F-A538-CB7B9AAEE4DF}" presName="childText" presStyleLbl="conFgAcc1" presStyleIdx="1" presStyleCnt="4">
        <dgm:presLayoutVars>
          <dgm:bulletEnabled val="1"/>
        </dgm:presLayoutVars>
      </dgm:prSet>
      <dgm:spPr/>
    </dgm:pt>
    <dgm:pt modelId="{513530D9-2F84-3E49-AB31-CC74D89FFDF8}" type="pres">
      <dgm:prSet presAssocID="{3DA4A6D3-4E44-2C43-89B6-35D1BEDBE3B6}" presName="spaceBetweenRectangles" presStyleCnt="0"/>
      <dgm:spPr/>
    </dgm:pt>
    <dgm:pt modelId="{BB8FC040-2B90-A942-807E-B69D1C44D140}" type="pres">
      <dgm:prSet presAssocID="{7737A5EB-657C-E94E-84D8-B37DDAE444A3}" presName="parentLin" presStyleCnt="0"/>
      <dgm:spPr/>
    </dgm:pt>
    <dgm:pt modelId="{C39224C7-3749-8445-BFC2-7C98F6796DA6}" type="pres">
      <dgm:prSet presAssocID="{7737A5EB-657C-E94E-84D8-B37DDAE444A3}" presName="parentLeftMargin" presStyleLbl="node1" presStyleIdx="1" presStyleCnt="4"/>
      <dgm:spPr/>
      <dgm:t>
        <a:bodyPr/>
        <a:lstStyle/>
        <a:p>
          <a:endParaRPr lang="en-US"/>
        </a:p>
      </dgm:t>
    </dgm:pt>
    <dgm:pt modelId="{77AD684E-3278-7B4A-A912-25A411DAB0C2}" type="pres">
      <dgm:prSet presAssocID="{7737A5EB-657C-E94E-84D8-B37DDAE444A3}" presName="parentText" presStyleLbl="node1" presStyleIdx="2" presStyleCnt="4">
        <dgm:presLayoutVars>
          <dgm:chMax val="0"/>
          <dgm:bulletEnabled val="1"/>
        </dgm:presLayoutVars>
      </dgm:prSet>
      <dgm:spPr/>
      <dgm:t>
        <a:bodyPr/>
        <a:lstStyle/>
        <a:p>
          <a:endParaRPr lang="en-US"/>
        </a:p>
      </dgm:t>
    </dgm:pt>
    <dgm:pt modelId="{36960B52-AC9D-9943-BBA1-AFB167821910}" type="pres">
      <dgm:prSet presAssocID="{7737A5EB-657C-E94E-84D8-B37DDAE444A3}" presName="negativeSpace" presStyleCnt="0"/>
      <dgm:spPr/>
    </dgm:pt>
    <dgm:pt modelId="{10392CAA-1945-4C47-B034-82A9661F87D3}" type="pres">
      <dgm:prSet presAssocID="{7737A5EB-657C-E94E-84D8-B37DDAE444A3}" presName="childText" presStyleLbl="conFgAcc1" presStyleIdx="2" presStyleCnt="4">
        <dgm:presLayoutVars>
          <dgm:bulletEnabled val="1"/>
        </dgm:presLayoutVars>
      </dgm:prSet>
      <dgm:spPr/>
    </dgm:pt>
    <dgm:pt modelId="{7A018278-6A83-E543-904E-37ABE62327F2}" type="pres">
      <dgm:prSet presAssocID="{E495F329-05C5-F848-BB70-22104A10FA09}" presName="spaceBetweenRectangles" presStyleCnt="0"/>
      <dgm:spPr/>
    </dgm:pt>
    <dgm:pt modelId="{26DCB1BA-8D73-3746-A9EB-32F6BC922B54}" type="pres">
      <dgm:prSet presAssocID="{6EC358F3-1134-1944-958F-53F56191281D}" presName="parentLin" presStyleCnt="0"/>
      <dgm:spPr/>
    </dgm:pt>
    <dgm:pt modelId="{702DA545-1CF9-CA4C-A43D-4EC278449E61}" type="pres">
      <dgm:prSet presAssocID="{6EC358F3-1134-1944-958F-53F56191281D}" presName="parentLeftMargin" presStyleLbl="node1" presStyleIdx="2" presStyleCnt="4"/>
      <dgm:spPr/>
      <dgm:t>
        <a:bodyPr/>
        <a:lstStyle/>
        <a:p>
          <a:endParaRPr lang="en-US"/>
        </a:p>
      </dgm:t>
    </dgm:pt>
    <dgm:pt modelId="{718B9DCF-F45C-CD41-B5FF-770DF8C8B20F}" type="pres">
      <dgm:prSet presAssocID="{6EC358F3-1134-1944-958F-53F56191281D}" presName="parentText" presStyleLbl="node1" presStyleIdx="3" presStyleCnt="4">
        <dgm:presLayoutVars>
          <dgm:chMax val="0"/>
          <dgm:bulletEnabled val="1"/>
        </dgm:presLayoutVars>
      </dgm:prSet>
      <dgm:spPr/>
      <dgm:t>
        <a:bodyPr/>
        <a:lstStyle/>
        <a:p>
          <a:endParaRPr lang="en-US"/>
        </a:p>
      </dgm:t>
    </dgm:pt>
    <dgm:pt modelId="{C6C3851F-44D4-1548-A4FA-4279C7B1657C}" type="pres">
      <dgm:prSet presAssocID="{6EC358F3-1134-1944-958F-53F56191281D}" presName="negativeSpace" presStyleCnt="0"/>
      <dgm:spPr/>
    </dgm:pt>
    <dgm:pt modelId="{DCFD1395-0578-144A-86F6-5CC3C275C187}" type="pres">
      <dgm:prSet presAssocID="{6EC358F3-1134-1944-958F-53F56191281D}" presName="childText" presStyleLbl="conFgAcc1" presStyleIdx="3" presStyleCnt="4">
        <dgm:presLayoutVars>
          <dgm:bulletEnabled val="1"/>
        </dgm:presLayoutVars>
      </dgm:prSet>
      <dgm:spPr/>
    </dgm:pt>
  </dgm:ptLst>
  <dgm:cxnLst>
    <dgm:cxn modelId="{E04DC35F-43D4-D248-A1AE-045DFA268FAB}" type="presOf" srcId="{B4F8AD20-CE53-664F-A538-CB7B9AAEE4DF}" destId="{97C03A8C-EC93-1B44-A1D4-A7A63A79BDDE}" srcOrd="1" destOrd="0" presId="urn:microsoft.com/office/officeart/2005/8/layout/list1"/>
    <dgm:cxn modelId="{8B703386-45AD-0043-9E94-C3DDAAD17BFE}" srcId="{567F2C4B-D343-7443-BBFD-D43EBD6B9B9E}" destId="{7737A5EB-657C-E94E-84D8-B37DDAE444A3}" srcOrd="2" destOrd="0" parTransId="{8139CCF8-9AEE-F344-93B2-1945DE68CBDB}" sibTransId="{E495F329-05C5-F848-BB70-22104A10FA09}"/>
    <dgm:cxn modelId="{AFE628D3-5E0E-D644-89A8-D8CBA212FFD0}" type="presOf" srcId="{567F2C4B-D343-7443-BBFD-D43EBD6B9B9E}" destId="{FBFC451E-E5D7-064C-92FD-7659ED920C17}" srcOrd="0" destOrd="0" presId="urn:microsoft.com/office/officeart/2005/8/layout/list1"/>
    <dgm:cxn modelId="{B95DDACD-6BC8-1348-8584-28ECDD86CE04}" type="presOf" srcId="{6EC358F3-1134-1944-958F-53F56191281D}" destId="{718B9DCF-F45C-CD41-B5FF-770DF8C8B20F}" srcOrd="1" destOrd="0" presId="urn:microsoft.com/office/officeart/2005/8/layout/list1"/>
    <dgm:cxn modelId="{D127EE3D-CFF4-9847-A07A-B5C4826A2FDE}" type="presOf" srcId="{B4F8AD20-CE53-664F-A538-CB7B9AAEE4DF}" destId="{F5A2DC78-14CC-F34A-97DB-5E0286D66E12}" srcOrd="0" destOrd="0" presId="urn:microsoft.com/office/officeart/2005/8/layout/list1"/>
    <dgm:cxn modelId="{624851E8-7500-4443-A4E7-30C04269C5F2}" type="presOf" srcId="{9299345C-AA56-B44E-B502-60BA356D85AB}" destId="{C2BAC04E-0515-C248-8294-DC45D2E0022A}" srcOrd="0" destOrd="0" presId="urn:microsoft.com/office/officeart/2005/8/layout/list1"/>
    <dgm:cxn modelId="{AB7347EF-072D-FC4E-9EF3-E4C26281323F}" type="presOf" srcId="{9299345C-AA56-B44E-B502-60BA356D85AB}" destId="{013A8C17-7175-9C42-A6E2-2C38EB0802E6}" srcOrd="1" destOrd="0" presId="urn:microsoft.com/office/officeart/2005/8/layout/list1"/>
    <dgm:cxn modelId="{318B94D4-120B-5E40-A009-C9ABA2DEF1EF}" srcId="{567F2C4B-D343-7443-BBFD-D43EBD6B9B9E}" destId="{B4F8AD20-CE53-664F-A538-CB7B9AAEE4DF}" srcOrd="1" destOrd="0" parTransId="{035497E4-1163-8B4A-8F85-E7AD4F305EFF}" sibTransId="{3DA4A6D3-4E44-2C43-89B6-35D1BEDBE3B6}"/>
    <dgm:cxn modelId="{76390507-8590-1442-AC50-9EE66D5508D1}" type="presOf" srcId="{6EC358F3-1134-1944-958F-53F56191281D}" destId="{702DA545-1CF9-CA4C-A43D-4EC278449E61}" srcOrd="0" destOrd="0" presId="urn:microsoft.com/office/officeart/2005/8/layout/list1"/>
    <dgm:cxn modelId="{19197E54-6FFA-D04D-B374-20400EB0E0DA}" type="presOf" srcId="{7737A5EB-657C-E94E-84D8-B37DDAE444A3}" destId="{C39224C7-3749-8445-BFC2-7C98F6796DA6}" srcOrd="0" destOrd="0" presId="urn:microsoft.com/office/officeart/2005/8/layout/list1"/>
    <dgm:cxn modelId="{3B27281A-69FF-1C40-934E-9838E980F73F}" srcId="{567F2C4B-D343-7443-BBFD-D43EBD6B9B9E}" destId="{6EC358F3-1134-1944-958F-53F56191281D}" srcOrd="3" destOrd="0" parTransId="{C694A6F1-C92C-6B40-BAE6-7A6E85A16467}" sibTransId="{52F25F45-4C40-2B4A-A5BF-6258E7C7B4D9}"/>
    <dgm:cxn modelId="{9ACE5E06-8B45-1543-AB29-EF31F380F8C0}" type="presOf" srcId="{7737A5EB-657C-E94E-84D8-B37DDAE444A3}" destId="{77AD684E-3278-7B4A-A912-25A411DAB0C2}" srcOrd="1" destOrd="0" presId="urn:microsoft.com/office/officeart/2005/8/layout/list1"/>
    <dgm:cxn modelId="{51E23A75-C3A3-9F44-99B0-528CB7D50D52}" srcId="{567F2C4B-D343-7443-BBFD-D43EBD6B9B9E}" destId="{9299345C-AA56-B44E-B502-60BA356D85AB}" srcOrd="0" destOrd="0" parTransId="{FA4AA785-C8C7-0845-8244-485350CF83EA}" sibTransId="{BF327E11-58B2-C549-8508-8C47E05A45CD}"/>
    <dgm:cxn modelId="{7BD90E15-A4CE-C143-B11C-BAD683C7C61F}" type="presParOf" srcId="{FBFC451E-E5D7-064C-92FD-7659ED920C17}" destId="{CF9AE893-4078-4D4B-81FC-4CB22D6520EF}" srcOrd="0" destOrd="0" presId="urn:microsoft.com/office/officeart/2005/8/layout/list1"/>
    <dgm:cxn modelId="{92D8FB88-44BD-C545-9DA3-E117D59B20A4}" type="presParOf" srcId="{CF9AE893-4078-4D4B-81FC-4CB22D6520EF}" destId="{C2BAC04E-0515-C248-8294-DC45D2E0022A}" srcOrd="0" destOrd="0" presId="urn:microsoft.com/office/officeart/2005/8/layout/list1"/>
    <dgm:cxn modelId="{551B94F1-3793-B741-B5AC-C3F24CAC2CA0}" type="presParOf" srcId="{CF9AE893-4078-4D4B-81FC-4CB22D6520EF}" destId="{013A8C17-7175-9C42-A6E2-2C38EB0802E6}" srcOrd="1" destOrd="0" presId="urn:microsoft.com/office/officeart/2005/8/layout/list1"/>
    <dgm:cxn modelId="{CAB48DBC-D93C-A540-B905-3C822D61DE3E}" type="presParOf" srcId="{FBFC451E-E5D7-064C-92FD-7659ED920C17}" destId="{4A3125AF-E9E5-AE4B-9E6B-92B55EFB56B8}" srcOrd="1" destOrd="0" presId="urn:microsoft.com/office/officeart/2005/8/layout/list1"/>
    <dgm:cxn modelId="{16DF671A-CD86-114A-9C63-CF4EA0D447AF}" type="presParOf" srcId="{FBFC451E-E5D7-064C-92FD-7659ED920C17}" destId="{471F9890-6860-4344-A6FF-0499AA56F503}" srcOrd="2" destOrd="0" presId="urn:microsoft.com/office/officeart/2005/8/layout/list1"/>
    <dgm:cxn modelId="{5AC67CB0-8AE9-6B48-B44E-6ADDDEB82312}" type="presParOf" srcId="{FBFC451E-E5D7-064C-92FD-7659ED920C17}" destId="{7E2827DD-C671-6641-B1CB-D81DC1AC9F93}" srcOrd="3" destOrd="0" presId="urn:microsoft.com/office/officeart/2005/8/layout/list1"/>
    <dgm:cxn modelId="{7C253F49-E95B-CB4F-A446-D661E859F931}" type="presParOf" srcId="{FBFC451E-E5D7-064C-92FD-7659ED920C17}" destId="{C704018A-5826-194B-9E2B-8D0E35AB448B}" srcOrd="4" destOrd="0" presId="urn:microsoft.com/office/officeart/2005/8/layout/list1"/>
    <dgm:cxn modelId="{131D029B-A2C9-D344-A665-AC658DCC9CE2}" type="presParOf" srcId="{C704018A-5826-194B-9E2B-8D0E35AB448B}" destId="{F5A2DC78-14CC-F34A-97DB-5E0286D66E12}" srcOrd="0" destOrd="0" presId="urn:microsoft.com/office/officeart/2005/8/layout/list1"/>
    <dgm:cxn modelId="{E2F03CFF-4ECA-BE49-8474-B9A10F1D1521}" type="presParOf" srcId="{C704018A-5826-194B-9E2B-8D0E35AB448B}" destId="{97C03A8C-EC93-1B44-A1D4-A7A63A79BDDE}" srcOrd="1" destOrd="0" presId="urn:microsoft.com/office/officeart/2005/8/layout/list1"/>
    <dgm:cxn modelId="{5A03DF97-3CE3-A649-9364-DD76C98964ED}" type="presParOf" srcId="{FBFC451E-E5D7-064C-92FD-7659ED920C17}" destId="{E7B0F3C1-1F37-E243-A31C-30CD9377E537}" srcOrd="5" destOrd="0" presId="urn:microsoft.com/office/officeart/2005/8/layout/list1"/>
    <dgm:cxn modelId="{A8C446D8-A2F8-0D41-99A1-B9B132C3B70F}" type="presParOf" srcId="{FBFC451E-E5D7-064C-92FD-7659ED920C17}" destId="{AE2A5BED-2833-7944-B70B-50115BEFE4D2}" srcOrd="6" destOrd="0" presId="urn:microsoft.com/office/officeart/2005/8/layout/list1"/>
    <dgm:cxn modelId="{FB91B9D8-4EE2-8442-9A5A-7936212230BD}" type="presParOf" srcId="{FBFC451E-E5D7-064C-92FD-7659ED920C17}" destId="{513530D9-2F84-3E49-AB31-CC74D89FFDF8}" srcOrd="7" destOrd="0" presId="urn:microsoft.com/office/officeart/2005/8/layout/list1"/>
    <dgm:cxn modelId="{452CA06B-AE33-8C4E-84AE-41071577647E}" type="presParOf" srcId="{FBFC451E-E5D7-064C-92FD-7659ED920C17}" destId="{BB8FC040-2B90-A942-807E-B69D1C44D140}" srcOrd="8" destOrd="0" presId="urn:microsoft.com/office/officeart/2005/8/layout/list1"/>
    <dgm:cxn modelId="{251F3E06-5EE4-8847-8A9F-6AD80DDB8D13}" type="presParOf" srcId="{BB8FC040-2B90-A942-807E-B69D1C44D140}" destId="{C39224C7-3749-8445-BFC2-7C98F6796DA6}" srcOrd="0" destOrd="0" presId="urn:microsoft.com/office/officeart/2005/8/layout/list1"/>
    <dgm:cxn modelId="{D366AA7B-03F8-1145-A76F-5456BFFE5B2B}" type="presParOf" srcId="{BB8FC040-2B90-A942-807E-B69D1C44D140}" destId="{77AD684E-3278-7B4A-A912-25A411DAB0C2}" srcOrd="1" destOrd="0" presId="urn:microsoft.com/office/officeart/2005/8/layout/list1"/>
    <dgm:cxn modelId="{DB81429D-171C-CD40-8C15-59FBD528A474}" type="presParOf" srcId="{FBFC451E-E5D7-064C-92FD-7659ED920C17}" destId="{36960B52-AC9D-9943-BBA1-AFB167821910}" srcOrd="9" destOrd="0" presId="urn:microsoft.com/office/officeart/2005/8/layout/list1"/>
    <dgm:cxn modelId="{329DF346-33E2-6D4B-B4D2-F5A8599D51C9}" type="presParOf" srcId="{FBFC451E-E5D7-064C-92FD-7659ED920C17}" destId="{10392CAA-1945-4C47-B034-82A9661F87D3}" srcOrd="10" destOrd="0" presId="urn:microsoft.com/office/officeart/2005/8/layout/list1"/>
    <dgm:cxn modelId="{C1F56315-8732-3F44-BCF9-D563D77F4F85}" type="presParOf" srcId="{FBFC451E-E5D7-064C-92FD-7659ED920C17}" destId="{7A018278-6A83-E543-904E-37ABE62327F2}" srcOrd="11" destOrd="0" presId="urn:microsoft.com/office/officeart/2005/8/layout/list1"/>
    <dgm:cxn modelId="{73421F90-1AAF-634D-AA8D-B4AD41E933AA}" type="presParOf" srcId="{FBFC451E-E5D7-064C-92FD-7659ED920C17}" destId="{26DCB1BA-8D73-3746-A9EB-32F6BC922B54}" srcOrd="12" destOrd="0" presId="urn:microsoft.com/office/officeart/2005/8/layout/list1"/>
    <dgm:cxn modelId="{83B2B404-886B-1249-9C0D-E123C2BA5E58}" type="presParOf" srcId="{26DCB1BA-8D73-3746-A9EB-32F6BC922B54}" destId="{702DA545-1CF9-CA4C-A43D-4EC278449E61}" srcOrd="0" destOrd="0" presId="urn:microsoft.com/office/officeart/2005/8/layout/list1"/>
    <dgm:cxn modelId="{C181A5D5-6637-3A49-982E-CB7F8ADCD94F}" type="presParOf" srcId="{26DCB1BA-8D73-3746-A9EB-32F6BC922B54}" destId="{718B9DCF-F45C-CD41-B5FF-770DF8C8B20F}" srcOrd="1" destOrd="0" presId="urn:microsoft.com/office/officeart/2005/8/layout/list1"/>
    <dgm:cxn modelId="{5F8091E3-51F6-2849-84CC-69D4BD87D72D}" type="presParOf" srcId="{FBFC451E-E5D7-064C-92FD-7659ED920C17}" destId="{C6C3851F-44D4-1548-A4FA-4279C7B1657C}" srcOrd="13" destOrd="0" presId="urn:microsoft.com/office/officeart/2005/8/layout/list1"/>
    <dgm:cxn modelId="{83F3C645-A347-F641-8EB7-B2DA542FBA42}" type="presParOf" srcId="{FBFC451E-E5D7-064C-92FD-7659ED920C17}" destId="{DCFD1395-0578-144A-86F6-5CC3C275C187}" srcOrd="14"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7F2C4B-D343-7443-BBFD-D43EBD6B9B9E}"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9299345C-AA56-B44E-B502-60BA356D85AB}">
      <dgm:prSet phldrT="[Text]"/>
      <dgm:spPr/>
      <dgm:t>
        <a:bodyPr/>
        <a:lstStyle/>
        <a:p>
          <a:r>
            <a:rPr lang="en-US" dirty="0" smtClean="0"/>
            <a:t>Focus</a:t>
          </a:r>
          <a:endParaRPr lang="en-US" dirty="0"/>
        </a:p>
      </dgm:t>
    </dgm:pt>
    <dgm:pt modelId="{FA4AA785-C8C7-0845-8244-485350CF83EA}" type="parTrans" cxnId="{51E23A75-C3A3-9F44-99B0-528CB7D50D52}">
      <dgm:prSet/>
      <dgm:spPr/>
      <dgm:t>
        <a:bodyPr/>
        <a:lstStyle/>
        <a:p>
          <a:endParaRPr lang="en-US"/>
        </a:p>
      </dgm:t>
    </dgm:pt>
    <dgm:pt modelId="{BF327E11-58B2-C549-8508-8C47E05A45CD}" type="sibTrans" cxnId="{51E23A75-C3A3-9F44-99B0-528CB7D50D52}">
      <dgm:prSet/>
      <dgm:spPr/>
      <dgm:t>
        <a:bodyPr/>
        <a:lstStyle/>
        <a:p>
          <a:endParaRPr lang="en-US"/>
        </a:p>
      </dgm:t>
    </dgm:pt>
    <dgm:pt modelId="{B4F8AD20-CE53-664F-A538-CB7B9AAEE4DF}">
      <dgm:prSet phldrT="[Text]"/>
      <dgm:spPr/>
      <dgm:t>
        <a:bodyPr/>
        <a:lstStyle/>
        <a:p>
          <a:r>
            <a:rPr lang="en-US" dirty="0" smtClean="0"/>
            <a:t>Set Exposure</a:t>
          </a:r>
          <a:endParaRPr lang="en-US" dirty="0"/>
        </a:p>
      </dgm:t>
    </dgm:pt>
    <dgm:pt modelId="{035497E4-1163-8B4A-8F85-E7AD4F305EFF}" type="parTrans" cxnId="{318B94D4-120B-5E40-A009-C9ABA2DEF1EF}">
      <dgm:prSet/>
      <dgm:spPr/>
      <dgm:t>
        <a:bodyPr/>
        <a:lstStyle/>
        <a:p>
          <a:endParaRPr lang="en-US"/>
        </a:p>
      </dgm:t>
    </dgm:pt>
    <dgm:pt modelId="{3DA4A6D3-4E44-2C43-89B6-35D1BEDBE3B6}" type="sibTrans" cxnId="{318B94D4-120B-5E40-A009-C9ABA2DEF1EF}">
      <dgm:prSet/>
      <dgm:spPr/>
      <dgm:t>
        <a:bodyPr/>
        <a:lstStyle/>
        <a:p>
          <a:endParaRPr lang="en-US"/>
        </a:p>
      </dgm:t>
    </dgm:pt>
    <dgm:pt modelId="{7737A5EB-657C-E94E-84D8-B37DDAE444A3}">
      <dgm:prSet phldrT="[Text]"/>
      <dgm:spPr>
        <a:effectLst/>
      </dgm:spPr>
      <dgm:t>
        <a:bodyPr/>
        <a:lstStyle/>
        <a:p>
          <a:r>
            <a:rPr lang="en-US" dirty="0" smtClean="0"/>
            <a:t>Set Gray Balance</a:t>
          </a:r>
        </a:p>
      </dgm:t>
    </dgm:pt>
    <dgm:pt modelId="{8139CCF8-9AEE-F344-93B2-1945DE68CBDB}" type="parTrans" cxnId="{8B703386-45AD-0043-9E94-C3DDAAD17BFE}">
      <dgm:prSet/>
      <dgm:spPr/>
      <dgm:t>
        <a:bodyPr/>
        <a:lstStyle/>
        <a:p>
          <a:endParaRPr lang="en-US"/>
        </a:p>
      </dgm:t>
    </dgm:pt>
    <dgm:pt modelId="{E495F329-05C5-F848-BB70-22104A10FA09}" type="sibTrans" cxnId="{8B703386-45AD-0043-9E94-C3DDAAD17BFE}">
      <dgm:prSet/>
      <dgm:spPr/>
      <dgm:t>
        <a:bodyPr/>
        <a:lstStyle/>
        <a:p>
          <a:endParaRPr lang="en-US"/>
        </a:p>
      </dgm:t>
    </dgm:pt>
    <dgm:pt modelId="{46147CCB-4C5B-B742-8852-723DF2FC6DBE}">
      <dgm:prSet phldrT="[Text]"/>
      <dgm:spPr/>
      <dgm:t>
        <a:bodyPr/>
        <a:lstStyle/>
        <a:p>
          <a:r>
            <a:rPr lang="en-US" dirty="0" smtClean="0"/>
            <a:t>Flat-Field</a:t>
          </a:r>
          <a:endParaRPr lang="en-US" dirty="0"/>
        </a:p>
      </dgm:t>
    </dgm:pt>
    <dgm:pt modelId="{61F7A2AC-4780-5D42-9D62-153F71A084E1}" type="parTrans" cxnId="{A8C24DF1-8C3E-054A-A14E-A77718576F9E}">
      <dgm:prSet/>
      <dgm:spPr/>
      <dgm:t>
        <a:bodyPr/>
        <a:lstStyle/>
        <a:p>
          <a:endParaRPr lang="en-US"/>
        </a:p>
      </dgm:t>
    </dgm:pt>
    <dgm:pt modelId="{3A52B7C8-5A6D-EA4D-808E-B4320D79894A}" type="sibTrans" cxnId="{A8C24DF1-8C3E-054A-A14E-A77718576F9E}">
      <dgm:prSet/>
      <dgm:spPr/>
      <dgm:t>
        <a:bodyPr/>
        <a:lstStyle/>
        <a:p>
          <a:endParaRPr lang="en-US"/>
        </a:p>
      </dgm:t>
    </dgm:pt>
    <dgm:pt modelId="{85C7C9C7-6BFA-0749-8F66-44607AB89E22}">
      <dgm:prSet phldrT="[Text]"/>
      <dgm:spPr/>
      <dgm:t>
        <a:bodyPr/>
        <a:lstStyle/>
        <a:p>
          <a:r>
            <a:rPr lang="en-US" dirty="0" smtClean="0"/>
            <a:t>Capture</a:t>
          </a:r>
        </a:p>
      </dgm:t>
    </dgm:pt>
    <dgm:pt modelId="{7AFBED00-DDAE-ED42-9AA1-E013CE074D7D}" type="parTrans" cxnId="{2B868EFD-8811-DD42-839C-3D5B606C2E9F}">
      <dgm:prSet/>
      <dgm:spPr/>
      <dgm:t>
        <a:bodyPr/>
        <a:lstStyle/>
        <a:p>
          <a:endParaRPr lang="en-US"/>
        </a:p>
      </dgm:t>
    </dgm:pt>
    <dgm:pt modelId="{80DF9E0C-2C97-2243-A566-9E039B42D3CD}" type="sibTrans" cxnId="{2B868EFD-8811-DD42-839C-3D5B606C2E9F}">
      <dgm:prSet/>
      <dgm:spPr/>
      <dgm:t>
        <a:bodyPr/>
        <a:lstStyle/>
        <a:p>
          <a:endParaRPr lang="en-US"/>
        </a:p>
      </dgm:t>
    </dgm:pt>
    <dgm:pt modelId="{FBFC451E-E5D7-064C-92FD-7659ED920C17}" type="pres">
      <dgm:prSet presAssocID="{567F2C4B-D343-7443-BBFD-D43EBD6B9B9E}" presName="linear" presStyleCnt="0">
        <dgm:presLayoutVars>
          <dgm:dir/>
          <dgm:animLvl val="lvl"/>
          <dgm:resizeHandles val="exact"/>
        </dgm:presLayoutVars>
      </dgm:prSet>
      <dgm:spPr/>
      <dgm:t>
        <a:bodyPr/>
        <a:lstStyle/>
        <a:p>
          <a:endParaRPr lang="en-US"/>
        </a:p>
      </dgm:t>
    </dgm:pt>
    <dgm:pt modelId="{CF9AE893-4078-4D4B-81FC-4CB22D6520EF}" type="pres">
      <dgm:prSet presAssocID="{9299345C-AA56-B44E-B502-60BA356D85AB}" presName="parentLin" presStyleCnt="0"/>
      <dgm:spPr/>
    </dgm:pt>
    <dgm:pt modelId="{C2BAC04E-0515-C248-8294-DC45D2E0022A}" type="pres">
      <dgm:prSet presAssocID="{9299345C-AA56-B44E-B502-60BA356D85AB}" presName="parentLeftMargin" presStyleLbl="node1" presStyleIdx="0" presStyleCnt="5"/>
      <dgm:spPr/>
      <dgm:t>
        <a:bodyPr/>
        <a:lstStyle/>
        <a:p>
          <a:endParaRPr lang="en-US"/>
        </a:p>
      </dgm:t>
    </dgm:pt>
    <dgm:pt modelId="{013A8C17-7175-9C42-A6E2-2C38EB0802E6}" type="pres">
      <dgm:prSet presAssocID="{9299345C-AA56-B44E-B502-60BA356D85AB}" presName="parentText" presStyleLbl="node1" presStyleIdx="0" presStyleCnt="5">
        <dgm:presLayoutVars>
          <dgm:chMax val="0"/>
          <dgm:bulletEnabled val="1"/>
        </dgm:presLayoutVars>
      </dgm:prSet>
      <dgm:spPr/>
      <dgm:t>
        <a:bodyPr/>
        <a:lstStyle/>
        <a:p>
          <a:endParaRPr lang="en-US"/>
        </a:p>
      </dgm:t>
    </dgm:pt>
    <dgm:pt modelId="{4A3125AF-E9E5-AE4B-9E6B-92B55EFB56B8}" type="pres">
      <dgm:prSet presAssocID="{9299345C-AA56-B44E-B502-60BA356D85AB}" presName="negativeSpace" presStyleCnt="0"/>
      <dgm:spPr/>
    </dgm:pt>
    <dgm:pt modelId="{471F9890-6860-4344-A6FF-0499AA56F503}" type="pres">
      <dgm:prSet presAssocID="{9299345C-AA56-B44E-B502-60BA356D85AB}" presName="childText" presStyleLbl="conFgAcc1" presStyleIdx="0" presStyleCnt="5">
        <dgm:presLayoutVars>
          <dgm:bulletEnabled val="1"/>
        </dgm:presLayoutVars>
      </dgm:prSet>
      <dgm:spPr/>
    </dgm:pt>
    <dgm:pt modelId="{7E2827DD-C671-6641-B1CB-D81DC1AC9F93}" type="pres">
      <dgm:prSet presAssocID="{BF327E11-58B2-C549-8508-8C47E05A45CD}" presName="spaceBetweenRectangles" presStyleCnt="0"/>
      <dgm:spPr/>
    </dgm:pt>
    <dgm:pt modelId="{C704018A-5826-194B-9E2B-8D0E35AB448B}" type="pres">
      <dgm:prSet presAssocID="{B4F8AD20-CE53-664F-A538-CB7B9AAEE4DF}" presName="parentLin" presStyleCnt="0"/>
      <dgm:spPr/>
    </dgm:pt>
    <dgm:pt modelId="{F5A2DC78-14CC-F34A-97DB-5E0286D66E12}" type="pres">
      <dgm:prSet presAssocID="{B4F8AD20-CE53-664F-A538-CB7B9AAEE4DF}" presName="parentLeftMargin" presStyleLbl="node1" presStyleIdx="0" presStyleCnt="5"/>
      <dgm:spPr/>
      <dgm:t>
        <a:bodyPr/>
        <a:lstStyle/>
        <a:p>
          <a:endParaRPr lang="en-US"/>
        </a:p>
      </dgm:t>
    </dgm:pt>
    <dgm:pt modelId="{97C03A8C-EC93-1B44-A1D4-A7A63A79BDDE}" type="pres">
      <dgm:prSet presAssocID="{B4F8AD20-CE53-664F-A538-CB7B9AAEE4DF}" presName="parentText" presStyleLbl="node1" presStyleIdx="1" presStyleCnt="5">
        <dgm:presLayoutVars>
          <dgm:chMax val="0"/>
          <dgm:bulletEnabled val="1"/>
        </dgm:presLayoutVars>
      </dgm:prSet>
      <dgm:spPr/>
      <dgm:t>
        <a:bodyPr/>
        <a:lstStyle/>
        <a:p>
          <a:endParaRPr lang="en-US"/>
        </a:p>
      </dgm:t>
    </dgm:pt>
    <dgm:pt modelId="{E7B0F3C1-1F37-E243-A31C-30CD9377E537}" type="pres">
      <dgm:prSet presAssocID="{B4F8AD20-CE53-664F-A538-CB7B9AAEE4DF}" presName="negativeSpace" presStyleCnt="0"/>
      <dgm:spPr/>
    </dgm:pt>
    <dgm:pt modelId="{AE2A5BED-2833-7944-B70B-50115BEFE4D2}" type="pres">
      <dgm:prSet presAssocID="{B4F8AD20-CE53-664F-A538-CB7B9AAEE4DF}" presName="childText" presStyleLbl="conFgAcc1" presStyleIdx="1" presStyleCnt="5">
        <dgm:presLayoutVars>
          <dgm:bulletEnabled val="1"/>
        </dgm:presLayoutVars>
      </dgm:prSet>
      <dgm:spPr/>
    </dgm:pt>
    <dgm:pt modelId="{513530D9-2F84-3E49-AB31-CC74D89FFDF8}" type="pres">
      <dgm:prSet presAssocID="{3DA4A6D3-4E44-2C43-89B6-35D1BEDBE3B6}" presName="spaceBetweenRectangles" presStyleCnt="0"/>
      <dgm:spPr/>
    </dgm:pt>
    <dgm:pt modelId="{4944E68D-0E76-8646-BC96-ABC91D7F3F0D}" type="pres">
      <dgm:prSet presAssocID="{46147CCB-4C5B-B742-8852-723DF2FC6DBE}" presName="parentLin" presStyleCnt="0"/>
      <dgm:spPr/>
    </dgm:pt>
    <dgm:pt modelId="{7BCE6EBD-73DC-6445-9DA7-74FCC2200D9D}" type="pres">
      <dgm:prSet presAssocID="{46147CCB-4C5B-B742-8852-723DF2FC6DBE}" presName="parentLeftMargin" presStyleLbl="node1" presStyleIdx="1" presStyleCnt="5"/>
      <dgm:spPr/>
      <dgm:t>
        <a:bodyPr/>
        <a:lstStyle/>
        <a:p>
          <a:endParaRPr lang="en-US"/>
        </a:p>
      </dgm:t>
    </dgm:pt>
    <dgm:pt modelId="{929C2BF6-B543-9943-A1E6-0DD39CE0BC3B}" type="pres">
      <dgm:prSet presAssocID="{46147CCB-4C5B-B742-8852-723DF2FC6DBE}" presName="parentText" presStyleLbl="node1" presStyleIdx="2" presStyleCnt="5">
        <dgm:presLayoutVars>
          <dgm:chMax val="0"/>
          <dgm:bulletEnabled val="1"/>
        </dgm:presLayoutVars>
      </dgm:prSet>
      <dgm:spPr/>
      <dgm:t>
        <a:bodyPr/>
        <a:lstStyle/>
        <a:p>
          <a:endParaRPr lang="en-US"/>
        </a:p>
      </dgm:t>
    </dgm:pt>
    <dgm:pt modelId="{795966B9-AB8B-8A46-80EA-EDD2335A3564}" type="pres">
      <dgm:prSet presAssocID="{46147CCB-4C5B-B742-8852-723DF2FC6DBE}" presName="negativeSpace" presStyleCnt="0"/>
      <dgm:spPr/>
    </dgm:pt>
    <dgm:pt modelId="{25C02BF3-B0FF-A74B-B74B-04E2FD66566F}" type="pres">
      <dgm:prSet presAssocID="{46147CCB-4C5B-B742-8852-723DF2FC6DBE}" presName="childText" presStyleLbl="conFgAcc1" presStyleIdx="2" presStyleCnt="5">
        <dgm:presLayoutVars>
          <dgm:bulletEnabled val="1"/>
        </dgm:presLayoutVars>
      </dgm:prSet>
      <dgm:spPr/>
    </dgm:pt>
    <dgm:pt modelId="{CEB3E16E-CF4C-E046-B18F-56A2FDA982F9}" type="pres">
      <dgm:prSet presAssocID="{3A52B7C8-5A6D-EA4D-808E-B4320D79894A}" presName="spaceBetweenRectangles" presStyleCnt="0"/>
      <dgm:spPr/>
    </dgm:pt>
    <dgm:pt modelId="{BB8FC040-2B90-A942-807E-B69D1C44D140}" type="pres">
      <dgm:prSet presAssocID="{7737A5EB-657C-E94E-84D8-B37DDAE444A3}" presName="parentLin" presStyleCnt="0"/>
      <dgm:spPr/>
    </dgm:pt>
    <dgm:pt modelId="{C39224C7-3749-8445-BFC2-7C98F6796DA6}" type="pres">
      <dgm:prSet presAssocID="{7737A5EB-657C-E94E-84D8-B37DDAE444A3}" presName="parentLeftMargin" presStyleLbl="node1" presStyleIdx="2" presStyleCnt="5"/>
      <dgm:spPr/>
      <dgm:t>
        <a:bodyPr/>
        <a:lstStyle/>
        <a:p>
          <a:endParaRPr lang="en-US"/>
        </a:p>
      </dgm:t>
    </dgm:pt>
    <dgm:pt modelId="{77AD684E-3278-7B4A-A912-25A411DAB0C2}" type="pres">
      <dgm:prSet presAssocID="{7737A5EB-657C-E94E-84D8-B37DDAE444A3}" presName="parentText" presStyleLbl="node1" presStyleIdx="3" presStyleCnt="5">
        <dgm:presLayoutVars>
          <dgm:chMax val="0"/>
          <dgm:bulletEnabled val="1"/>
        </dgm:presLayoutVars>
      </dgm:prSet>
      <dgm:spPr/>
      <dgm:t>
        <a:bodyPr/>
        <a:lstStyle/>
        <a:p>
          <a:endParaRPr lang="en-US"/>
        </a:p>
      </dgm:t>
    </dgm:pt>
    <dgm:pt modelId="{36960B52-AC9D-9943-BBA1-AFB167821910}" type="pres">
      <dgm:prSet presAssocID="{7737A5EB-657C-E94E-84D8-B37DDAE444A3}" presName="negativeSpace" presStyleCnt="0"/>
      <dgm:spPr/>
    </dgm:pt>
    <dgm:pt modelId="{10392CAA-1945-4C47-B034-82A9661F87D3}" type="pres">
      <dgm:prSet presAssocID="{7737A5EB-657C-E94E-84D8-B37DDAE444A3}" presName="childText" presStyleLbl="conFgAcc1" presStyleIdx="3" presStyleCnt="5">
        <dgm:presLayoutVars>
          <dgm:bulletEnabled val="1"/>
        </dgm:presLayoutVars>
      </dgm:prSet>
      <dgm:spPr/>
    </dgm:pt>
    <dgm:pt modelId="{7A018278-6A83-E543-904E-37ABE62327F2}" type="pres">
      <dgm:prSet presAssocID="{E495F329-05C5-F848-BB70-22104A10FA09}" presName="spaceBetweenRectangles" presStyleCnt="0"/>
      <dgm:spPr/>
    </dgm:pt>
    <dgm:pt modelId="{3161B494-0A8D-4A42-BCF6-E93ED2335434}" type="pres">
      <dgm:prSet presAssocID="{85C7C9C7-6BFA-0749-8F66-44607AB89E22}" presName="parentLin" presStyleCnt="0"/>
      <dgm:spPr/>
    </dgm:pt>
    <dgm:pt modelId="{062BD3C7-FCB9-AA4D-8DDC-02E329219270}" type="pres">
      <dgm:prSet presAssocID="{85C7C9C7-6BFA-0749-8F66-44607AB89E22}" presName="parentLeftMargin" presStyleLbl="node1" presStyleIdx="3" presStyleCnt="5"/>
      <dgm:spPr/>
      <dgm:t>
        <a:bodyPr/>
        <a:lstStyle/>
        <a:p>
          <a:endParaRPr lang="en-US"/>
        </a:p>
      </dgm:t>
    </dgm:pt>
    <dgm:pt modelId="{2247CB7B-8CFE-0642-BB6D-3B11175308CB}" type="pres">
      <dgm:prSet presAssocID="{85C7C9C7-6BFA-0749-8F66-44607AB89E22}" presName="parentText" presStyleLbl="node1" presStyleIdx="4" presStyleCnt="5">
        <dgm:presLayoutVars>
          <dgm:chMax val="0"/>
          <dgm:bulletEnabled val="1"/>
        </dgm:presLayoutVars>
      </dgm:prSet>
      <dgm:spPr/>
      <dgm:t>
        <a:bodyPr/>
        <a:lstStyle/>
        <a:p>
          <a:endParaRPr lang="en-US"/>
        </a:p>
      </dgm:t>
    </dgm:pt>
    <dgm:pt modelId="{501328D9-4DED-5F44-A347-732F5E87A876}" type="pres">
      <dgm:prSet presAssocID="{85C7C9C7-6BFA-0749-8F66-44607AB89E22}" presName="negativeSpace" presStyleCnt="0"/>
      <dgm:spPr/>
    </dgm:pt>
    <dgm:pt modelId="{1375100B-7D4A-4B4F-ACD8-8C0C3395D68F}" type="pres">
      <dgm:prSet presAssocID="{85C7C9C7-6BFA-0749-8F66-44607AB89E22}" presName="childText" presStyleLbl="conFgAcc1" presStyleIdx="4" presStyleCnt="5">
        <dgm:presLayoutVars>
          <dgm:bulletEnabled val="1"/>
        </dgm:presLayoutVars>
      </dgm:prSet>
      <dgm:spPr/>
    </dgm:pt>
  </dgm:ptLst>
  <dgm:cxnLst>
    <dgm:cxn modelId="{B138AE27-E18E-5649-A934-8D82587919A4}" type="presOf" srcId="{9299345C-AA56-B44E-B502-60BA356D85AB}" destId="{013A8C17-7175-9C42-A6E2-2C38EB0802E6}" srcOrd="1" destOrd="0" presId="urn:microsoft.com/office/officeart/2005/8/layout/list1"/>
    <dgm:cxn modelId="{AB233460-C11F-A849-853C-A62FDC69E706}" type="presOf" srcId="{46147CCB-4C5B-B742-8852-723DF2FC6DBE}" destId="{929C2BF6-B543-9943-A1E6-0DD39CE0BC3B}" srcOrd="1" destOrd="0" presId="urn:microsoft.com/office/officeart/2005/8/layout/list1"/>
    <dgm:cxn modelId="{8B703386-45AD-0043-9E94-C3DDAAD17BFE}" srcId="{567F2C4B-D343-7443-BBFD-D43EBD6B9B9E}" destId="{7737A5EB-657C-E94E-84D8-B37DDAE444A3}" srcOrd="3" destOrd="0" parTransId="{8139CCF8-9AEE-F344-93B2-1945DE68CBDB}" sibTransId="{E495F329-05C5-F848-BB70-22104A10FA09}"/>
    <dgm:cxn modelId="{2A33B6FF-13BE-6945-A84B-23679047F80C}" type="presOf" srcId="{B4F8AD20-CE53-664F-A538-CB7B9AAEE4DF}" destId="{97C03A8C-EC93-1B44-A1D4-A7A63A79BDDE}" srcOrd="1" destOrd="0" presId="urn:microsoft.com/office/officeart/2005/8/layout/list1"/>
    <dgm:cxn modelId="{A8C24DF1-8C3E-054A-A14E-A77718576F9E}" srcId="{567F2C4B-D343-7443-BBFD-D43EBD6B9B9E}" destId="{46147CCB-4C5B-B742-8852-723DF2FC6DBE}" srcOrd="2" destOrd="0" parTransId="{61F7A2AC-4780-5D42-9D62-153F71A084E1}" sibTransId="{3A52B7C8-5A6D-EA4D-808E-B4320D79894A}"/>
    <dgm:cxn modelId="{2B868EFD-8811-DD42-839C-3D5B606C2E9F}" srcId="{567F2C4B-D343-7443-BBFD-D43EBD6B9B9E}" destId="{85C7C9C7-6BFA-0749-8F66-44607AB89E22}" srcOrd="4" destOrd="0" parTransId="{7AFBED00-DDAE-ED42-9AA1-E013CE074D7D}" sibTransId="{80DF9E0C-2C97-2243-A566-9E039B42D3CD}"/>
    <dgm:cxn modelId="{318B94D4-120B-5E40-A009-C9ABA2DEF1EF}" srcId="{567F2C4B-D343-7443-BBFD-D43EBD6B9B9E}" destId="{B4F8AD20-CE53-664F-A538-CB7B9AAEE4DF}" srcOrd="1" destOrd="0" parTransId="{035497E4-1163-8B4A-8F85-E7AD4F305EFF}" sibTransId="{3DA4A6D3-4E44-2C43-89B6-35D1BEDBE3B6}"/>
    <dgm:cxn modelId="{8658AEF9-FDD4-2C41-A2EB-B72C2CF068D3}" type="presOf" srcId="{B4F8AD20-CE53-664F-A538-CB7B9AAEE4DF}" destId="{F5A2DC78-14CC-F34A-97DB-5E0286D66E12}" srcOrd="0" destOrd="0" presId="urn:microsoft.com/office/officeart/2005/8/layout/list1"/>
    <dgm:cxn modelId="{5745CDD7-BBEC-2441-9A29-79E307F68C80}" type="presOf" srcId="{9299345C-AA56-B44E-B502-60BA356D85AB}" destId="{C2BAC04E-0515-C248-8294-DC45D2E0022A}" srcOrd="0" destOrd="0" presId="urn:microsoft.com/office/officeart/2005/8/layout/list1"/>
    <dgm:cxn modelId="{9C30BC45-45A5-6E40-9699-C8E908E88FE0}" type="presOf" srcId="{85C7C9C7-6BFA-0749-8F66-44607AB89E22}" destId="{062BD3C7-FCB9-AA4D-8DDC-02E329219270}" srcOrd="0" destOrd="0" presId="urn:microsoft.com/office/officeart/2005/8/layout/list1"/>
    <dgm:cxn modelId="{4470536B-1DC0-254A-90C0-7ED99222AA97}" type="presOf" srcId="{46147CCB-4C5B-B742-8852-723DF2FC6DBE}" destId="{7BCE6EBD-73DC-6445-9DA7-74FCC2200D9D}" srcOrd="0" destOrd="0" presId="urn:microsoft.com/office/officeart/2005/8/layout/list1"/>
    <dgm:cxn modelId="{1CD4C197-6DD8-B345-BBAA-F79555C124EA}" type="presOf" srcId="{85C7C9C7-6BFA-0749-8F66-44607AB89E22}" destId="{2247CB7B-8CFE-0642-BB6D-3B11175308CB}" srcOrd="1" destOrd="0" presId="urn:microsoft.com/office/officeart/2005/8/layout/list1"/>
    <dgm:cxn modelId="{DF6355E4-2822-9A4B-921A-91CA5629FFD9}" type="presOf" srcId="{7737A5EB-657C-E94E-84D8-B37DDAE444A3}" destId="{C39224C7-3749-8445-BFC2-7C98F6796DA6}" srcOrd="0" destOrd="0" presId="urn:microsoft.com/office/officeart/2005/8/layout/list1"/>
    <dgm:cxn modelId="{51E23A75-C3A3-9F44-99B0-528CB7D50D52}" srcId="{567F2C4B-D343-7443-BBFD-D43EBD6B9B9E}" destId="{9299345C-AA56-B44E-B502-60BA356D85AB}" srcOrd="0" destOrd="0" parTransId="{FA4AA785-C8C7-0845-8244-485350CF83EA}" sibTransId="{BF327E11-58B2-C549-8508-8C47E05A45CD}"/>
    <dgm:cxn modelId="{3A387EC9-43C7-614E-A834-FFABF71FEC24}" type="presOf" srcId="{567F2C4B-D343-7443-BBFD-D43EBD6B9B9E}" destId="{FBFC451E-E5D7-064C-92FD-7659ED920C17}" srcOrd="0" destOrd="0" presId="urn:microsoft.com/office/officeart/2005/8/layout/list1"/>
    <dgm:cxn modelId="{E1055104-7F33-4A4F-A32F-112A809609AB}" type="presOf" srcId="{7737A5EB-657C-E94E-84D8-B37DDAE444A3}" destId="{77AD684E-3278-7B4A-A912-25A411DAB0C2}" srcOrd="1" destOrd="0" presId="urn:microsoft.com/office/officeart/2005/8/layout/list1"/>
    <dgm:cxn modelId="{E70AAE42-08B9-BC44-9770-A2AB509C9316}" type="presParOf" srcId="{FBFC451E-E5D7-064C-92FD-7659ED920C17}" destId="{CF9AE893-4078-4D4B-81FC-4CB22D6520EF}" srcOrd="0" destOrd="0" presId="urn:microsoft.com/office/officeart/2005/8/layout/list1"/>
    <dgm:cxn modelId="{92534409-551D-D044-B82D-95519972B907}" type="presParOf" srcId="{CF9AE893-4078-4D4B-81FC-4CB22D6520EF}" destId="{C2BAC04E-0515-C248-8294-DC45D2E0022A}" srcOrd="0" destOrd="0" presId="urn:microsoft.com/office/officeart/2005/8/layout/list1"/>
    <dgm:cxn modelId="{F3E3D032-714D-E543-8474-C5F7467B25BF}" type="presParOf" srcId="{CF9AE893-4078-4D4B-81FC-4CB22D6520EF}" destId="{013A8C17-7175-9C42-A6E2-2C38EB0802E6}" srcOrd="1" destOrd="0" presId="urn:microsoft.com/office/officeart/2005/8/layout/list1"/>
    <dgm:cxn modelId="{DBFC8AA3-EE0D-7246-A2C0-63501C2DE382}" type="presParOf" srcId="{FBFC451E-E5D7-064C-92FD-7659ED920C17}" destId="{4A3125AF-E9E5-AE4B-9E6B-92B55EFB56B8}" srcOrd="1" destOrd="0" presId="urn:microsoft.com/office/officeart/2005/8/layout/list1"/>
    <dgm:cxn modelId="{B8A23CCC-26FE-5B40-8443-8BD3057168A6}" type="presParOf" srcId="{FBFC451E-E5D7-064C-92FD-7659ED920C17}" destId="{471F9890-6860-4344-A6FF-0499AA56F503}" srcOrd="2" destOrd="0" presId="urn:microsoft.com/office/officeart/2005/8/layout/list1"/>
    <dgm:cxn modelId="{0909E412-6B2A-DB45-9F71-BFB9CB23DC9B}" type="presParOf" srcId="{FBFC451E-E5D7-064C-92FD-7659ED920C17}" destId="{7E2827DD-C671-6641-B1CB-D81DC1AC9F93}" srcOrd="3" destOrd="0" presId="urn:microsoft.com/office/officeart/2005/8/layout/list1"/>
    <dgm:cxn modelId="{05B9D5F2-2577-CC4B-8AB2-BC4F20AF6302}" type="presParOf" srcId="{FBFC451E-E5D7-064C-92FD-7659ED920C17}" destId="{C704018A-5826-194B-9E2B-8D0E35AB448B}" srcOrd="4" destOrd="0" presId="urn:microsoft.com/office/officeart/2005/8/layout/list1"/>
    <dgm:cxn modelId="{ABE3182D-63C0-E043-B4F3-92F43F493B5B}" type="presParOf" srcId="{C704018A-5826-194B-9E2B-8D0E35AB448B}" destId="{F5A2DC78-14CC-F34A-97DB-5E0286D66E12}" srcOrd="0" destOrd="0" presId="urn:microsoft.com/office/officeart/2005/8/layout/list1"/>
    <dgm:cxn modelId="{75026399-CFF1-FC41-99CD-94FC87F0A8B5}" type="presParOf" srcId="{C704018A-5826-194B-9E2B-8D0E35AB448B}" destId="{97C03A8C-EC93-1B44-A1D4-A7A63A79BDDE}" srcOrd="1" destOrd="0" presId="urn:microsoft.com/office/officeart/2005/8/layout/list1"/>
    <dgm:cxn modelId="{8992ABF3-FB66-5746-A075-9147B8379C7D}" type="presParOf" srcId="{FBFC451E-E5D7-064C-92FD-7659ED920C17}" destId="{E7B0F3C1-1F37-E243-A31C-30CD9377E537}" srcOrd="5" destOrd="0" presId="urn:microsoft.com/office/officeart/2005/8/layout/list1"/>
    <dgm:cxn modelId="{06AB0C76-2727-F04C-8EA3-42FAC15FB66B}" type="presParOf" srcId="{FBFC451E-E5D7-064C-92FD-7659ED920C17}" destId="{AE2A5BED-2833-7944-B70B-50115BEFE4D2}" srcOrd="6" destOrd="0" presId="urn:microsoft.com/office/officeart/2005/8/layout/list1"/>
    <dgm:cxn modelId="{3E7917CA-E2D4-8944-9C57-B0FBF785C0E5}" type="presParOf" srcId="{FBFC451E-E5D7-064C-92FD-7659ED920C17}" destId="{513530D9-2F84-3E49-AB31-CC74D89FFDF8}" srcOrd="7" destOrd="0" presId="urn:microsoft.com/office/officeart/2005/8/layout/list1"/>
    <dgm:cxn modelId="{9CB076F8-D0F7-A84D-AE42-B2CE18AF09AE}" type="presParOf" srcId="{FBFC451E-E5D7-064C-92FD-7659ED920C17}" destId="{4944E68D-0E76-8646-BC96-ABC91D7F3F0D}" srcOrd="8" destOrd="0" presId="urn:microsoft.com/office/officeart/2005/8/layout/list1"/>
    <dgm:cxn modelId="{DD0249E9-1ADF-1949-B646-A50D2092B8F2}" type="presParOf" srcId="{4944E68D-0E76-8646-BC96-ABC91D7F3F0D}" destId="{7BCE6EBD-73DC-6445-9DA7-74FCC2200D9D}" srcOrd="0" destOrd="0" presId="urn:microsoft.com/office/officeart/2005/8/layout/list1"/>
    <dgm:cxn modelId="{3E7CDF77-11AF-D242-91CE-466C62473282}" type="presParOf" srcId="{4944E68D-0E76-8646-BC96-ABC91D7F3F0D}" destId="{929C2BF6-B543-9943-A1E6-0DD39CE0BC3B}" srcOrd="1" destOrd="0" presId="urn:microsoft.com/office/officeart/2005/8/layout/list1"/>
    <dgm:cxn modelId="{F10B8332-EBAF-4C45-AC44-DC99D651451E}" type="presParOf" srcId="{FBFC451E-E5D7-064C-92FD-7659ED920C17}" destId="{795966B9-AB8B-8A46-80EA-EDD2335A3564}" srcOrd="9" destOrd="0" presId="urn:microsoft.com/office/officeart/2005/8/layout/list1"/>
    <dgm:cxn modelId="{BA478020-ADD8-D948-9E43-77EA9AF28A7B}" type="presParOf" srcId="{FBFC451E-E5D7-064C-92FD-7659ED920C17}" destId="{25C02BF3-B0FF-A74B-B74B-04E2FD66566F}" srcOrd="10" destOrd="0" presId="urn:microsoft.com/office/officeart/2005/8/layout/list1"/>
    <dgm:cxn modelId="{21D877CA-BF74-C24A-8F75-D693628F22A1}" type="presParOf" srcId="{FBFC451E-E5D7-064C-92FD-7659ED920C17}" destId="{CEB3E16E-CF4C-E046-B18F-56A2FDA982F9}" srcOrd="11" destOrd="0" presId="urn:microsoft.com/office/officeart/2005/8/layout/list1"/>
    <dgm:cxn modelId="{957DC34F-1773-7B48-B812-EF170F36FE04}" type="presParOf" srcId="{FBFC451E-E5D7-064C-92FD-7659ED920C17}" destId="{BB8FC040-2B90-A942-807E-B69D1C44D140}" srcOrd="12" destOrd="0" presId="urn:microsoft.com/office/officeart/2005/8/layout/list1"/>
    <dgm:cxn modelId="{2FB7AD2A-9D99-F84D-BD71-9D76F591A7B1}" type="presParOf" srcId="{BB8FC040-2B90-A942-807E-B69D1C44D140}" destId="{C39224C7-3749-8445-BFC2-7C98F6796DA6}" srcOrd="0" destOrd="0" presId="urn:microsoft.com/office/officeart/2005/8/layout/list1"/>
    <dgm:cxn modelId="{F9BB2319-7A69-924C-91F3-B18CD968CB3F}" type="presParOf" srcId="{BB8FC040-2B90-A942-807E-B69D1C44D140}" destId="{77AD684E-3278-7B4A-A912-25A411DAB0C2}" srcOrd="1" destOrd="0" presId="urn:microsoft.com/office/officeart/2005/8/layout/list1"/>
    <dgm:cxn modelId="{1B8FBC41-3C62-A245-AC19-D08B51BE1CEF}" type="presParOf" srcId="{FBFC451E-E5D7-064C-92FD-7659ED920C17}" destId="{36960B52-AC9D-9943-BBA1-AFB167821910}" srcOrd="13" destOrd="0" presId="urn:microsoft.com/office/officeart/2005/8/layout/list1"/>
    <dgm:cxn modelId="{2FFF56AF-8F6F-BD4C-97C6-C9F1522A0A82}" type="presParOf" srcId="{FBFC451E-E5D7-064C-92FD-7659ED920C17}" destId="{10392CAA-1945-4C47-B034-82A9661F87D3}" srcOrd="14" destOrd="0" presId="urn:microsoft.com/office/officeart/2005/8/layout/list1"/>
    <dgm:cxn modelId="{69B12AC8-3B19-8143-9BDC-7EF0968113BC}" type="presParOf" srcId="{FBFC451E-E5D7-064C-92FD-7659ED920C17}" destId="{7A018278-6A83-E543-904E-37ABE62327F2}" srcOrd="15" destOrd="0" presId="urn:microsoft.com/office/officeart/2005/8/layout/list1"/>
    <dgm:cxn modelId="{48A2F685-1A02-FD4E-B45B-D183A09EF133}" type="presParOf" srcId="{FBFC451E-E5D7-064C-92FD-7659ED920C17}" destId="{3161B494-0A8D-4A42-BCF6-E93ED2335434}" srcOrd="16" destOrd="0" presId="urn:microsoft.com/office/officeart/2005/8/layout/list1"/>
    <dgm:cxn modelId="{D360DA86-F1D0-6D43-97EE-1CF8A673BF6D}" type="presParOf" srcId="{3161B494-0A8D-4A42-BCF6-E93ED2335434}" destId="{062BD3C7-FCB9-AA4D-8DDC-02E329219270}" srcOrd="0" destOrd="0" presId="urn:microsoft.com/office/officeart/2005/8/layout/list1"/>
    <dgm:cxn modelId="{9FC0ACF6-CBFE-274B-879D-D966AA503537}" type="presParOf" srcId="{3161B494-0A8D-4A42-BCF6-E93ED2335434}" destId="{2247CB7B-8CFE-0642-BB6D-3B11175308CB}" srcOrd="1" destOrd="0" presId="urn:microsoft.com/office/officeart/2005/8/layout/list1"/>
    <dgm:cxn modelId="{CB880C53-E5FD-B64A-8A05-565A9D50539A}" type="presParOf" srcId="{FBFC451E-E5D7-064C-92FD-7659ED920C17}" destId="{501328D9-4DED-5F44-A347-732F5E87A876}" srcOrd="17" destOrd="0" presId="urn:microsoft.com/office/officeart/2005/8/layout/list1"/>
    <dgm:cxn modelId="{B5C4BFB3-56E7-3B42-82E0-EF5598F9853C}" type="presParOf" srcId="{FBFC451E-E5D7-064C-92FD-7659ED920C17}" destId="{1375100B-7D4A-4B4F-ACD8-8C0C3395D68F}" srcOrd="18"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67F2C4B-D343-7443-BBFD-D43EBD6B9B9E}"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9299345C-AA56-B44E-B502-60BA356D85AB}">
      <dgm:prSet phldrT="[Text]"/>
      <dgm:spPr/>
      <dgm:t>
        <a:bodyPr/>
        <a:lstStyle/>
        <a:p>
          <a:r>
            <a:rPr lang="en-US" dirty="0" smtClean="0"/>
            <a:t>Focus</a:t>
          </a:r>
          <a:endParaRPr lang="en-US" dirty="0"/>
        </a:p>
      </dgm:t>
    </dgm:pt>
    <dgm:pt modelId="{FA4AA785-C8C7-0845-8244-485350CF83EA}" type="parTrans" cxnId="{51E23A75-C3A3-9F44-99B0-528CB7D50D52}">
      <dgm:prSet/>
      <dgm:spPr/>
      <dgm:t>
        <a:bodyPr/>
        <a:lstStyle/>
        <a:p>
          <a:endParaRPr lang="en-US"/>
        </a:p>
      </dgm:t>
    </dgm:pt>
    <dgm:pt modelId="{BF327E11-58B2-C549-8508-8C47E05A45CD}" type="sibTrans" cxnId="{51E23A75-C3A3-9F44-99B0-528CB7D50D52}">
      <dgm:prSet/>
      <dgm:spPr/>
      <dgm:t>
        <a:bodyPr/>
        <a:lstStyle/>
        <a:p>
          <a:endParaRPr lang="en-US"/>
        </a:p>
      </dgm:t>
    </dgm:pt>
    <dgm:pt modelId="{B4F8AD20-CE53-664F-A538-CB7B9AAEE4DF}">
      <dgm:prSet phldrT="[Text]"/>
      <dgm:spPr/>
      <dgm:t>
        <a:bodyPr/>
        <a:lstStyle/>
        <a:p>
          <a:r>
            <a:rPr lang="en-US" dirty="0" smtClean="0"/>
            <a:t>Set Exposure</a:t>
          </a:r>
          <a:endParaRPr lang="en-US" dirty="0"/>
        </a:p>
      </dgm:t>
    </dgm:pt>
    <dgm:pt modelId="{035497E4-1163-8B4A-8F85-E7AD4F305EFF}" type="parTrans" cxnId="{318B94D4-120B-5E40-A009-C9ABA2DEF1EF}">
      <dgm:prSet/>
      <dgm:spPr/>
      <dgm:t>
        <a:bodyPr/>
        <a:lstStyle/>
        <a:p>
          <a:endParaRPr lang="en-US"/>
        </a:p>
      </dgm:t>
    </dgm:pt>
    <dgm:pt modelId="{3DA4A6D3-4E44-2C43-89B6-35D1BEDBE3B6}" type="sibTrans" cxnId="{318B94D4-120B-5E40-A009-C9ABA2DEF1EF}">
      <dgm:prSet/>
      <dgm:spPr/>
      <dgm:t>
        <a:bodyPr/>
        <a:lstStyle/>
        <a:p>
          <a:endParaRPr lang="en-US"/>
        </a:p>
      </dgm:t>
    </dgm:pt>
    <dgm:pt modelId="{7737A5EB-657C-E94E-84D8-B37DDAE444A3}">
      <dgm:prSet phldrT="[Text]"/>
      <dgm:spPr>
        <a:effectLst>
          <a:glow rad="228600">
            <a:schemeClr val="accent4">
              <a:satMod val="175000"/>
              <a:alpha val="40000"/>
            </a:schemeClr>
          </a:glow>
        </a:effectLst>
      </dgm:spPr>
      <dgm:t>
        <a:bodyPr/>
        <a:lstStyle/>
        <a:p>
          <a:r>
            <a:rPr lang="en-US" dirty="0" smtClean="0"/>
            <a:t>Set Gray Balance</a:t>
          </a:r>
        </a:p>
      </dgm:t>
    </dgm:pt>
    <dgm:pt modelId="{8139CCF8-9AEE-F344-93B2-1945DE68CBDB}" type="parTrans" cxnId="{8B703386-45AD-0043-9E94-C3DDAAD17BFE}">
      <dgm:prSet/>
      <dgm:spPr/>
      <dgm:t>
        <a:bodyPr/>
        <a:lstStyle/>
        <a:p>
          <a:endParaRPr lang="en-US"/>
        </a:p>
      </dgm:t>
    </dgm:pt>
    <dgm:pt modelId="{E495F329-05C5-F848-BB70-22104A10FA09}" type="sibTrans" cxnId="{8B703386-45AD-0043-9E94-C3DDAAD17BFE}">
      <dgm:prSet/>
      <dgm:spPr/>
      <dgm:t>
        <a:bodyPr/>
        <a:lstStyle/>
        <a:p>
          <a:endParaRPr lang="en-US"/>
        </a:p>
      </dgm:t>
    </dgm:pt>
    <dgm:pt modelId="{46147CCB-4C5B-B742-8852-723DF2FC6DBE}">
      <dgm:prSet phldrT="[Text]"/>
      <dgm:spPr/>
      <dgm:t>
        <a:bodyPr/>
        <a:lstStyle/>
        <a:p>
          <a:r>
            <a:rPr lang="en-US" dirty="0" smtClean="0"/>
            <a:t>Flat-Field</a:t>
          </a:r>
          <a:endParaRPr lang="en-US" dirty="0"/>
        </a:p>
      </dgm:t>
    </dgm:pt>
    <dgm:pt modelId="{61F7A2AC-4780-5D42-9D62-153F71A084E1}" type="parTrans" cxnId="{A8C24DF1-8C3E-054A-A14E-A77718576F9E}">
      <dgm:prSet/>
      <dgm:spPr/>
      <dgm:t>
        <a:bodyPr/>
        <a:lstStyle/>
        <a:p>
          <a:endParaRPr lang="en-US"/>
        </a:p>
      </dgm:t>
    </dgm:pt>
    <dgm:pt modelId="{3A52B7C8-5A6D-EA4D-808E-B4320D79894A}" type="sibTrans" cxnId="{A8C24DF1-8C3E-054A-A14E-A77718576F9E}">
      <dgm:prSet/>
      <dgm:spPr/>
      <dgm:t>
        <a:bodyPr/>
        <a:lstStyle/>
        <a:p>
          <a:endParaRPr lang="en-US"/>
        </a:p>
      </dgm:t>
    </dgm:pt>
    <dgm:pt modelId="{85C7C9C7-6BFA-0749-8F66-44607AB89E22}">
      <dgm:prSet phldrT="[Text]"/>
      <dgm:spPr/>
      <dgm:t>
        <a:bodyPr/>
        <a:lstStyle/>
        <a:p>
          <a:r>
            <a:rPr lang="en-US" dirty="0" smtClean="0"/>
            <a:t>Capture</a:t>
          </a:r>
        </a:p>
      </dgm:t>
    </dgm:pt>
    <dgm:pt modelId="{7AFBED00-DDAE-ED42-9AA1-E013CE074D7D}" type="parTrans" cxnId="{2B868EFD-8811-DD42-839C-3D5B606C2E9F}">
      <dgm:prSet/>
      <dgm:spPr/>
      <dgm:t>
        <a:bodyPr/>
        <a:lstStyle/>
        <a:p>
          <a:endParaRPr lang="en-US"/>
        </a:p>
      </dgm:t>
    </dgm:pt>
    <dgm:pt modelId="{80DF9E0C-2C97-2243-A566-9E039B42D3CD}" type="sibTrans" cxnId="{2B868EFD-8811-DD42-839C-3D5B606C2E9F}">
      <dgm:prSet/>
      <dgm:spPr/>
      <dgm:t>
        <a:bodyPr/>
        <a:lstStyle/>
        <a:p>
          <a:endParaRPr lang="en-US"/>
        </a:p>
      </dgm:t>
    </dgm:pt>
    <dgm:pt modelId="{FBFC451E-E5D7-064C-92FD-7659ED920C17}" type="pres">
      <dgm:prSet presAssocID="{567F2C4B-D343-7443-BBFD-D43EBD6B9B9E}" presName="linear" presStyleCnt="0">
        <dgm:presLayoutVars>
          <dgm:dir/>
          <dgm:animLvl val="lvl"/>
          <dgm:resizeHandles val="exact"/>
        </dgm:presLayoutVars>
      </dgm:prSet>
      <dgm:spPr/>
      <dgm:t>
        <a:bodyPr/>
        <a:lstStyle/>
        <a:p>
          <a:endParaRPr lang="en-US"/>
        </a:p>
      </dgm:t>
    </dgm:pt>
    <dgm:pt modelId="{CF9AE893-4078-4D4B-81FC-4CB22D6520EF}" type="pres">
      <dgm:prSet presAssocID="{9299345C-AA56-B44E-B502-60BA356D85AB}" presName="parentLin" presStyleCnt="0"/>
      <dgm:spPr/>
    </dgm:pt>
    <dgm:pt modelId="{C2BAC04E-0515-C248-8294-DC45D2E0022A}" type="pres">
      <dgm:prSet presAssocID="{9299345C-AA56-B44E-B502-60BA356D85AB}" presName="parentLeftMargin" presStyleLbl="node1" presStyleIdx="0" presStyleCnt="5"/>
      <dgm:spPr/>
      <dgm:t>
        <a:bodyPr/>
        <a:lstStyle/>
        <a:p>
          <a:endParaRPr lang="en-US"/>
        </a:p>
      </dgm:t>
    </dgm:pt>
    <dgm:pt modelId="{013A8C17-7175-9C42-A6E2-2C38EB0802E6}" type="pres">
      <dgm:prSet presAssocID="{9299345C-AA56-B44E-B502-60BA356D85AB}" presName="parentText" presStyleLbl="node1" presStyleIdx="0" presStyleCnt="5">
        <dgm:presLayoutVars>
          <dgm:chMax val="0"/>
          <dgm:bulletEnabled val="1"/>
        </dgm:presLayoutVars>
      </dgm:prSet>
      <dgm:spPr/>
      <dgm:t>
        <a:bodyPr/>
        <a:lstStyle/>
        <a:p>
          <a:endParaRPr lang="en-US"/>
        </a:p>
      </dgm:t>
    </dgm:pt>
    <dgm:pt modelId="{4A3125AF-E9E5-AE4B-9E6B-92B55EFB56B8}" type="pres">
      <dgm:prSet presAssocID="{9299345C-AA56-B44E-B502-60BA356D85AB}" presName="negativeSpace" presStyleCnt="0"/>
      <dgm:spPr/>
    </dgm:pt>
    <dgm:pt modelId="{471F9890-6860-4344-A6FF-0499AA56F503}" type="pres">
      <dgm:prSet presAssocID="{9299345C-AA56-B44E-B502-60BA356D85AB}" presName="childText" presStyleLbl="conFgAcc1" presStyleIdx="0" presStyleCnt="5">
        <dgm:presLayoutVars>
          <dgm:bulletEnabled val="1"/>
        </dgm:presLayoutVars>
      </dgm:prSet>
      <dgm:spPr/>
    </dgm:pt>
    <dgm:pt modelId="{7E2827DD-C671-6641-B1CB-D81DC1AC9F93}" type="pres">
      <dgm:prSet presAssocID="{BF327E11-58B2-C549-8508-8C47E05A45CD}" presName="spaceBetweenRectangles" presStyleCnt="0"/>
      <dgm:spPr/>
    </dgm:pt>
    <dgm:pt modelId="{C704018A-5826-194B-9E2B-8D0E35AB448B}" type="pres">
      <dgm:prSet presAssocID="{B4F8AD20-CE53-664F-A538-CB7B9AAEE4DF}" presName="parentLin" presStyleCnt="0"/>
      <dgm:spPr/>
    </dgm:pt>
    <dgm:pt modelId="{F5A2DC78-14CC-F34A-97DB-5E0286D66E12}" type="pres">
      <dgm:prSet presAssocID="{B4F8AD20-CE53-664F-A538-CB7B9AAEE4DF}" presName="parentLeftMargin" presStyleLbl="node1" presStyleIdx="0" presStyleCnt="5"/>
      <dgm:spPr/>
      <dgm:t>
        <a:bodyPr/>
        <a:lstStyle/>
        <a:p>
          <a:endParaRPr lang="en-US"/>
        </a:p>
      </dgm:t>
    </dgm:pt>
    <dgm:pt modelId="{97C03A8C-EC93-1B44-A1D4-A7A63A79BDDE}" type="pres">
      <dgm:prSet presAssocID="{B4F8AD20-CE53-664F-A538-CB7B9AAEE4DF}" presName="parentText" presStyleLbl="node1" presStyleIdx="1" presStyleCnt="5">
        <dgm:presLayoutVars>
          <dgm:chMax val="0"/>
          <dgm:bulletEnabled val="1"/>
        </dgm:presLayoutVars>
      </dgm:prSet>
      <dgm:spPr/>
      <dgm:t>
        <a:bodyPr/>
        <a:lstStyle/>
        <a:p>
          <a:endParaRPr lang="en-US"/>
        </a:p>
      </dgm:t>
    </dgm:pt>
    <dgm:pt modelId="{E7B0F3C1-1F37-E243-A31C-30CD9377E537}" type="pres">
      <dgm:prSet presAssocID="{B4F8AD20-CE53-664F-A538-CB7B9AAEE4DF}" presName="negativeSpace" presStyleCnt="0"/>
      <dgm:spPr/>
    </dgm:pt>
    <dgm:pt modelId="{AE2A5BED-2833-7944-B70B-50115BEFE4D2}" type="pres">
      <dgm:prSet presAssocID="{B4F8AD20-CE53-664F-A538-CB7B9AAEE4DF}" presName="childText" presStyleLbl="conFgAcc1" presStyleIdx="1" presStyleCnt="5">
        <dgm:presLayoutVars>
          <dgm:bulletEnabled val="1"/>
        </dgm:presLayoutVars>
      </dgm:prSet>
      <dgm:spPr/>
    </dgm:pt>
    <dgm:pt modelId="{513530D9-2F84-3E49-AB31-CC74D89FFDF8}" type="pres">
      <dgm:prSet presAssocID="{3DA4A6D3-4E44-2C43-89B6-35D1BEDBE3B6}" presName="spaceBetweenRectangles" presStyleCnt="0"/>
      <dgm:spPr/>
    </dgm:pt>
    <dgm:pt modelId="{4944E68D-0E76-8646-BC96-ABC91D7F3F0D}" type="pres">
      <dgm:prSet presAssocID="{46147CCB-4C5B-B742-8852-723DF2FC6DBE}" presName="parentLin" presStyleCnt="0"/>
      <dgm:spPr/>
    </dgm:pt>
    <dgm:pt modelId="{7BCE6EBD-73DC-6445-9DA7-74FCC2200D9D}" type="pres">
      <dgm:prSet presAssocID="{46147CCB-4C5B-B742-8852-723DF2FC6DBE}" presName="parentLeftMargin" presStyleLbl="node1" presStyleIdx="1" presStyleCnt="5"/>
      <dgm:spPr/>
      <dgm:t>
        <a:bodyPr/>
        <a:lstStyle/>
        <a:p>
          <a:endParaRPr lang="en-US"/>
        </a:p>
      </dgm:t>
    </dgm:pt>
    <dgm:pt modelId="{929C2BF6-B543-9943-A1E6-0DD39CE0BC3B}" type="pres">
      <dgm:prSet presAssocID="{46147CCB-4C5B-B742-8852-723DF2FC6DBE}" presName="parentText" presStyleLbl="node1" presStyleIdx="2" presStyleCnt="5">
        <dgm:presLayoutVars>
          <dgm:chMax val="0"/>
          <dgm:bulletEnabled val="1"/>
        </dgm:presLayoutVars>
      </dgm:prSet>
      <dgm:spPr/>
      <dgm:t>
        <a:bodyPr/>
        <a:lstStyle/>
        <a:p>
          <a:endParaRPr lang="en-US"/>
        </a:p>
      </dgm:t>
    </dgm:pt>
    <dgm:pt modelId="{795966B9-AB8B-8A46-80EA-EDD2335A3564}" type="pres">
      <dgm:prSet presAssocID="{46147CCB-4C5B-B742-8852-723DF2FC6DBE}" presName="negativeSpace" presStyleCnt="0"/>
      <dgm:spPr/>
    </dgm:pt>
    <dgm:pt modelId="{25C02BF3-B0FF-A74B-B74B-04E2FD66566F}" type="pres">
      <dgm:prSet presAssocID="{46147CCB-4C5B-B742-8852-723DF2FC6DBE}" presName="childText" presStyleLbl="conFgAcc1" presStyleIdx="2" presStyleCnt="5">
        <dgm:presLayoutVars>
          <dgm:bulletEnabled val="1"/>
        </dgm:presLayoutVars>
      </dgm:prSet>
      <dgm:spPr/>
    </dgm:pt>
    <dgm:pt modelId="{CEB3E16E-CF4C-E046-B18F-56A2FDA982F9}" type="pres">
      <dgm:prSet presAssocID="{3A52B7C8-5A6D-EA4D-808E-B4320D79894A}" presName="spaceBetweenRectangles" presStyleCnt="0"/>
      <dgm:spPr/>
    </dgm:pt>
    <dgm:pt modelId="{BB8FC040-2B90-A942-807E-B69D1C44D140}" type="pres">
      <dgm:prSet presAssocID="{7737A5EB-657C-E94E-84D8-B37DDAE444A3}" presName="parentLin" presStyleCnt="0"/>
      <dgm:spPr/>
    </dgm:pt>
    <dgm:pt modelId="{C39224C7-3749-8445-BFC2-7C98F6796DA6}" type="pres">
      <dgm:prSet presAssocID="{7737A5EB-657C-E94E-84D8-B37DDAE444A3}" presName="parentLeftMargin" presStyleLbl="node1" presStyleIdx="2" presStyleCnt="5"/>
      <dgm:spPr/>
      <dgm:t>
        <a:bodyPr/>
        <a:lstStyle/>
        <a:p>
          <a:endParaRPr lang="en-US"/>
        </a:p>
      </dgm:t>
    </dgm:pt>
    <dgm:pt modelId="{77AD684E-3278-7B4A-A912-25A411DAB0C2}" type="pres">
      <dgm:prSet presAssocID="{7737A5EB-657C-E94E-84D8-B37DDAE444A3}" presName="parentText" presStyleLbl="node1" presStyleIdx="3" presStyleCnt="5">
        <dgm:presLayoutVars>
          <dgm:chMax val="0"/>
          <dgm:bulletEnabled val="1"/>
        </dgm:presLayoutVars>
      </dgm:prSet>
      <dgm:spPr/>
      <dgm:t>
        <a:bodyPr/>
        <a:lstStyle/>
        <a:p>
          <a:endParaRPr lang="en-US"/>
        </a:p>
      </dgm:t>
    </dgm:pt>
    <dgm:pt modelId="{36960B52-AC9D-9943-BBA1-AFB167821910}" type="pres">
      <dgm:prSet presAssocID="{7737A5EB-657C-E94E-84D8-B37DDAE444A3}" presName="negativeSpace" presStyleCnt="0"/>
      <dgm:spPr/>
    </dgm:pt>
    <dgm:pt modelId="{10392CAA-1945-4C47-B034-82A9661F87D3}" type="pres">
      <dgm:prSet presAssocID="{7737A5EB-657C-E94E-84D8-B37DDAE444A3}" presName="childText" presStyleLbl="conFgAcc1" presStyleIdx="3" presStyleCnt="5">
        <dgm:presLayoutVars>
          <dgm:bulletEnabled val="1"/>
        </dgm:presLayoutVars>
      </dgm:prSet>
      <dgm:spPr/>
    </dgm:pt>
    <dgm:pt modelId="{7A018278-6A83-E543-904E-37ABE62327F2}" type="pres">
      <dgm:prSet presAssocID="{E495F329-05C5-F848-BB70-22104A10FA09}" presName="spaceBetweenRectangles" presStyleCnt="0"/>
      <dgm:spPr/>
    </dgm:pt>
    <dgm:pt modelId="{3161B494-0A8D-4A42-BCF6-E93ED2335434}" type="pres">
      <dgm:prSet presAssocID="{85C7C9C7-6BFA-0749-8F66-44607AB89E22}" presName="parentLin" presStyleCnt="0"/>
      <dgm:spPr/>
    </dgm:pt>
    <dgm:pt modelId="{062BD3C7-FCB9-AA4D-8DDC-02E329219270}" type="pres">
      <dgm:prSet presAssocID="{85C7C9C7-6BFA-0749-8F66-44607AB89E22}" presName="parentLeftMargin" presStyleLbl="node1" presStyleIdx="3" presStyleCnt="5"/>
      <dgm:spPr/>
      <dgm:t>
        <a:bodyPr/>
        <a:lstStyle/>
        <a:p>
          <a:endParaRPr lang="en-US"/>
        </a:p>
      </dgm:t>
    </dgm:pt>
    <dgm:pt modelId="{2247CB7B-8CFE-0642-BB6D-3B11175308CB}" type="pres">
      <dgm:prSet presAssocID="{85C7C9C7-6BFA-0749-8F66-44607AB89E22}" presName="parentText" presStyleLbl="node1" presStyleIdx="4" presStyleCnt="5">
        <dgm:presLayoutVars>
          <dgm:chMax val="0"/>
          <dgm:bulletEnabled val="1"/>
        </dgm:presLayoutVars>
      </dgm:prSet>
      <dgm:spPr/>
      <dgm:t>
        <a:bodyPr/>
        <a:lstStyle/>
        <a:p>
          <a:endParaRPr lang="en-US"/>
        </a:p>
      </dgm:t>
    </dgm:pt>
    <dgm:pt modelId="{501328D9-4DED-5F44-A347-732F5E87A876}" type="pres">
      <dgm:prSet presAssocID="{85C7C9C7-6BFA-0749-8F66-44607AB89E22}" presName="negativeSpace" presStyleCnt="0"/>
      <dgm:spPr/>
    </dgm:pt>
    <dgm:pt modelId="{1375100B-7D4A-4B4F-ACD8-8C0C3395D68F}" type="pres">
      <dgm:prSet presAssocID="{85C7C9C7-6BFA-0749-8F66-44607AB89E22}" presName="childText" presStyleLbl="conFgAcc1" presStyleIdx="4" presStyleCnt="5">
        <dgm:presLayoutVars>
          <dgm:bulletEnabled val="1"/>
        </dgm:presLayoutVars>
      </dgm:prSet>
      <dgm:spPr/>
    </dgm:pt>
  </dgm:ptLst>
  <dgm:cxnLst>
    <dgm:cxn modelId="{D04156B1-F1E2-3842-8A04-AE97D6386E3E}" type="presOf" srcId="{567F2C4B-D343-7443-BBFD-D43EBD6B9B9E}" destId="{FBFC451E-E5D7-064C-92FD-7659ED920C17}" srcOrd="0" destOrd="0" presId="urn:microsoft.com/office/officeart/2005/8/layout/list1"/>
    <dgm:cxn modelId="{8B703386-45AD-0043-9E94-C3DDAAD17BFE}" srcId="{567F2C4B-D343-7443-BBFD-D43EBD6B9B9E}" destId="{7737A5EB-657C-E94E-84D8-B37DDAE444A3}" srcOrd="3" destOrd="0" parTransId="{8139CCF8-9AEE-F344-93B2-1945DE68CBDB}" sibTransId="{E495F329-05C5-F848-BB70-22104A10FA09}"/>
    <dgm:cxn modelId="{AEFB0DA0-FA22-024E-BC01-B4D1732709F0}" type="presOf" srcId="{7737A5EB-657C-E94E-84D8-B37DDAE444A3}" destId="{77AD684E-3278-7B4A-A912-25A411DAB0C2}" srcOrd="1" destOrd="0" presId="urn:microsoft.com/office/officeart/2005/8/layout/list1"/>
    <dgm:cxn modelId="{A1D9CC61-2026-9E4F-9F2D-125F0AB0DB05}" type="presOf" srcId="{85C7C9C7-6BFA-0749-8F66-44607AB89E22}" destId="{062BD3C7-FCB9-AA4D-8DDC-02E329219270}" srcOrd="0" destOrd="0" presId="urn:microsoft.com/office/officeart/2005/8/layout/list1"/>
    <dgm:cxn modelId="{21FB1EF1-FB1A-264E-91BE-EEE7846F3256}" type="presOf" srcId="{7737A5EB-657C-E94E-84D8-B37DDAE444A3}" destId="{C39224C7-3749-8445-BFC2-7C98F6796DA6}" srcOrd="0" destOrd="0" presId="urn:microsoft.com/office/officeart/2005/8/layout/list1"/>
    <dgm:cxn modelId="{A8C24DF1-8C3E-054A-A14E-A77718576F9E}" srcId="{567F2C4B-D343-7443-BBFD-D43EBD6B9B9E}" destId="{46147CCB-4C5B-B742-8852-723DF2FC6DBE}" srcOrd="2" destOrd="0" parTransId="{61F7A2AC-4780-5D42-9D62-153F71A084E1}" sibTransId="{3A52B7C8-5A6D-EA4D-808E-B4320D79894A}"/>
    <dgm:cxn modelId="{2B868EFD-8811-DD42-839C-3D5B606C2E9F}" srcId="{567F2C4B-D343-7443-BBFD-D43EBD6B9B9E}" destId="{85C7C9C7-6BFA-0749-8F66-44607AB89E22}" srcOrd="4" destOrd="0" parTransId="{7AFBED00-DDAE-ED42-9AA1-E013CE074D7D}" sibTransId="{80DF9E0C-2C97-2243-A566-9E039B42D3CD}"/>
    <dgm:cxn modelId="{318B94D4-120B-5E40-A009-C9ABA2DEF1EF}" srcId="{567F2C4B-D343-7443-BBFD-D43EBD6B9B9E}" destId="{B4F8AD20-CE53-664F-A538-CB7B9AAEE4DF}" srcOrd="1" destOrd="0" parTransId="{035497E4-1163-8B4A-8F85-E7AD4F305EFF}" sibTransId="{3DA4A6D3-4E44-2C43-89B6-35D1BEDBE3B6}"/>
    <dgm:cxn modelId="{6B7CB2C6-8AC3-744D-A694-2196E1258BE9}" type="presOf" srcId="{9299345C-AA56-B44E-B502-60BA356D85AB}" destId="{C2BAC04E-0515-C248-8294-DC45D2E0022A}" srcOrd="0" destOrd="0" presId="urn:microsoft.com/office/officeart/2005/8/layout/list1"/>
    <dgm:cxn modelId="{D044FAE5-BA15-1F4E-815D-7867E4EC61BE}" type="presOf" srcId="{46147CCB-4C5B-B742-8852-723DF2FC6DBE}" destId="{929C2BF6-B543-9943-A1E6-0DD39CE0BC3B}" srcOrd="1" destOrd="0" presId="urn:microsoft.com/office/officeart/2005/8/layout/list1"/>
    <dgm:cxn modelId="{4CD4DA70-D8E6-364B-94CC-0163E961CDAA}" type="presOf" srcId="{85C7C9C7-6BFA-0749-8F66-44607AB89E22}" destId="{2247CB7B-8CFE-0642-BB6D-3B11175308CB}" srcOrd="1" destOrd="0" presId="urn:microsoft.com/office/officeart/2005/8/layout/list1"/>
    <dgm:cxn modelId="{98116C6A-0396-944E-A2A4-94C2C7C1DF8B}" type="presOf" srcId="{B4F8AD20-CE53-664F-A538-CB7B9AAEE4DF}" destId="{97C03A8C-EC93-1B44-A1D4-A7A63A79BDDE}" srcOrd="1" destOrd="0" presId="urn:microsoft.com/office/officeart/2005/8/layout/list1"/>
    <dgm:cxn modelId="{E83BC772-8F8B-D34C-A4FE-144E1E9CC670}" type="presOf" srcId="{B4F8AD20-CE53-664F-A538-CB7B9AAEE4DF}" destId="{F5A2DC78-14CC-F34A-97DB-5E0286D66E12}" srcOrd="0" destOrd="0" presId="urn:microsoft.com/office/officeart/2005/8/layout/list1"/>
    <dgm:cxn modelId="{51E23A75-C3A3-9F44-99B0-528CB7D50D52}" srcId="{567F2C4B-D343-7443-BBFD-D43EBD6B9B9E}" destId="{9299345C-AA56-B44E-B502-60BA356D85AB}" srcOrd="0" destOrd="0" parTransId="{FA4AA785-C8C7-0845-8244-485350CF83EA}" sibTransId="{BF327E11-58B2-C549-8508-8C47E05A45CD}"/>
    <dgm:cxn modelId="{63C1E2B3-571F-BF4F-BDAD-9D82412B6722}" type="presOf" srcId="{9299345C-AA56-B44E-B502-60BA356D85AB}" destId="{013A8C17-7175-9C42-A6E2-2C38EB0802E6}" srcOrd="1" destOrd="0" presId="urn:microsoft.com/office/officeart/2005/8/layout/list1"/>
    <dgm:cxn modelId="{B9FB5C7C-04C5-4841-977A-817D744DC6EC}" type="presOf" srcId="{46147CCB-4C5B-B742-8852-723DF2FC6DBE}" destId="{7BCE6EBD-73DC-6445-9DA7-74FCC2200D9D}" srcOrd="0" destOrd="0" presId="urn:microsoft.com/office/officeart/2005/8/layout/list1"/>
    <dgm:cxn modelId="{E855793C-B091-B744-9170-068EA298C357}" type="presParOf" srcId="{FBFC451E-E5D7-064C-92FD-7659ED920C17}" destId="{CF9AE893-4078-4D4B-81FC-4CB22D6520EF}" srcOrd="0" destOrd="0" presId="urn:microsoft.com/office/officeart/2005/8/layout/list1"/>
    <dgm:cxn modelId="{5FC26674-F8D5-6C48-833D-58DA011ADB9B}" type="presParOf" srcId="{CF9AE893-4078-4D4B-81FC-4CB22D6520EF}" destId="{C2BAC04E-0515-C248-8294-DC45D2E0022A}" srcOrd="0" destOrd="0" presId="urn:microsoft.com/office/officeart/2005/8/layout/list1"/>
    <dgm:cxn modelId="{7897DE41-9B7F-404D-953E-3CDADE7479FB}" type="presParOf" srcId="{CF9AE893-4078-4D4B-81FC-4CB22D6520EF}" destId="{013A8C17-7175-9C42-A6E2-2C38EB0802E6}" srcOrd="1" destOrd="0" presId="urn:microsoft.com/office/officeart/2005/8/layout/list1"/>
    <dgm:cxn modelId="{E3365347-E6CE-A545-B038-660D3819ADF1}" type="presParOf" srcId="{FBFC451E-E5D7-064C-92FD-7659ED920C17}" destId="{4A3125AF-E9E5-AE4B-9E6B-92B55EFB56B8}" srcOrd="1" destOrd="0" presId="urn:microsoft.com/office/officeart/2005/8/layout/list1"/>
    <dgm:cxn modelId="{F17D784D-429F-FD49-B544-FF3FB5FF8853}" type="presParOf" srcId="{FBFC451E-E5D7-064C-92FD-7659ED920C17}" destId="{471F9890-6860-4344-A6FF-0499AA56F503}" srcOrd="2" destOrd="0" presId="urn:microsoft.com/office/officeart/2005/8/layout/list1"/>
    <dgm:cxn modelId="{A9BE8537-8442-4242-9224-E8C332BD7269}" type="presParOf" srcId="{FBFC451E-E5D7-064C-92FD-7659ED920C17}" destId="{7E2827DD-C671-6641-B1CB-D81DC1AC9F93}" srcOrd="3" destOrd="0" presId="urn:microsoft.com/office/officeart/2005/8/layout/list1"/>
    <dgm:cxn modelId="{697C110A-E70C-2240-98E7-017402A114E2}" type="presParOf" srcId="{FBFC451E-E5D7-064C-92FD-7659ED920C17}" destId="{C704018A-5826-194B-9E2B-8D0E35AB448B}" srcOrd="4" destOrd="0" presId="urn:microsoft.com/office/officeart/2005/8/layout/list1"/>
    <dgm:cxn modelId="{2CCD50B3-C521-B848-B272-A4D20A63E47C}" type="presParOf" srcId="{C704018A-5826-194B-9E2B-8D0E35AB448B}" destId="{F5A2DC78-14CC-F34A-97DB-5E0286D66E12}" srcOrd="0" destOrd="0" presId="urn:microsoft.com/office/officeart/2005/8/layout/list1"/>
    <dgm:cxn modelId="{AC7B80ED-94C0-7C48-86EF-1680088AC140}" type="presParOf" srcId="{C704018A-5826-194B-9E2B-8D0E35AB448B}" destId="{97C03A8C-EC93-1B44-A1D4-A7A63A79BDDE}" srcOrd="1" destOrd="0" presId="urn:microsoft.com/office/officeart/2005/8/layout/list1"/>
    <dgm:cxn modelId="{C30BF44F-1821-8A48-9CAE-06092C6328D3}" type="presParOf" srcId="{FBFC451E-E5D7-064C-92FD-7659ED920C17}" destId="{E7B0F3C1-1F37-E243-A31C-30CD9377E537}" srcOrd="5" destOrd="0" presId="urn:microsoft.com/office/officeart/2005/8/layout/list1"/>
    <dgm:cxn modelId="{449ECB64-831D-1342-AFBD-E8CC3969E4BF}" type="presParOf" srcId="{FBFC451E-E5D7-064C-92FD-7659ED920C17}" destId="{AE2A5BED-2833-7944-B70B-50115BEFE4D2}" srcOrd="6" destOrd="0" presId="urn:microsoft.com/office/officeart/2005/8/layout/list1"/>
    <dgm:cxn modelId="{C3E753CB-56F1-7741-B15E-ABF41A606D40}" type="presParOf" srcId="{FBFC451E-E5D7-064C-92FD-7659ED920C17}" destId="{513530D9-2F84-3E49-AB31-CC74D89FFDF8}" srcOrd="7" destOrd="0" presId="urn:microsoft.com/office/officeart/2005/8/layout/list1"/>
    <dgm:cxn modelId="{FE080315-611D-BD4A-8FDC-25787BE57502}" type="presParOf" srcId="{FBFC451E-E5D7-064C-92FD-7659ED920C17}" destId="{4944E68D-0E76-8646-BC96-ABC91D7F3F0D}" srcOrd="8" destOrd="0" presId="urn:microsoft.com/office/officeart/2005/8/layout/list1"/>
    <dgm:cxn modelId="{17887F5D-06E9-4C43-9872-63D361469563}" type="presParOf" srcId="{4944E68D-0E76-8646-BC96-ABC91D7F3F0D}" destId="{7BCE6EBD-73DC-6445-9DA7-74FCC2200D9D}" srcOrd="0" destOrd="0" presId="urn:microsoft.com/office/officeart/2005/8/layout/list1"/>
    <dgm:cxn modelId="{8DBC9A9C-FA78-A44E-8A91-0E18FA8B8160}" type="presParOf" srcId="{4944E68D-0E76-8646-BC96-ABC91D7F3F0D}" destId="{929C2BF6-B543-9943-A1E6-0DD39CE0BC3B}" srcOrd="1" destOrd="0" presId="urn:microsoft.com/office/officeart/2005/8/layout/list1"/>
    <dgm:cxn modelId="{2D869BBE-EA76-374C-BCF8-0AD9D3BA294A}" type="presParOf" srcId="{FBFC451E-E5D7-064C-92FD-7659ED920C17}" destId="{795966B9-AB8B-8A46-80EA-EDD2335A3564}" srcOrd="9" destOrd="0" presId="urn:microsoft.com/office/officeart/2005/8/layout/list1"/>
    <dgm:cxn modelId="{64D6E50C-AED5-524A-B4A3-4752D56E607B}" type="presParOf" srcId="{FBFC451E-E5D7-064C-92FD-7659ED920C17}" destId="{25C02BF3-B0FF-A74B-B74B-04E2FD66566F}" srcOrd="10" destOrd="0" presId="urn:microsoft.com/office/officeart/2005/8/layout/list1"/>
    <dgm:cxn modelId="{487D5737-7681-3349-8A35-C07908FF7A45}" type="presParOf" srcId="{FBFC451E-E5D7-064C-92FD-7659ED920C17}" destId="{CEB3E16E-CF4C-E046-B18F-56A2FDA982F9}" srcOrd="11" destOrd="0" presId="urn:microsoft.com/office/officeart/2005/8/layout/list1"/>
    <dgm:cxn modelId="{1463AE41-3C82-354C-8173-7AD73A58C53F}" type="presParOf" srcId="{FBFC451E-E5D7-064C-92FD-7659ED920C17}" destId="{BB8FC040-2B90-A942-807E-B69D1C44D140}" srcOrd="12" destOrd="0" presId="urn:microsoft.com/office/officeart/2005/8/layout/list1"/>
    <dgm:cxn modelId="{D4E3A9BA-FB19-FD45-A31D-BFAF55ED9CCD}" type="presParOf" srcId="{BB8FC040-2B90-A942-807E-B69D1C44D140}" destId="{C39224C7-3749-8445-BFC2-7C98F6796DA6}" srcOrd="0" destOrd="0" presId="urn:microsoft.com/office/officeart/2005/8/layout/list1"/>
    <dgm:cxn modelId="{297137F0-79B6-D34A-800B-A97EEE3C8D05}" type="presParOf" srcId="{BB8FC040-2B90-A942-807E-B69D1C44D140}" destId="{77AD684E-3278-7B4A-A912-25A411DAB0C2}" srcOrd="1" destOrd="0" presId="urn:microsoft.com/office/officeart/2005/8/layout/list1"/>
    <dgm:cxn modelId="{B9352247-AF0F-EB4E-A7E2-EF01563FFA92}" type="presParOf" srcId="{FBFC451E-E5D7-064C-92FD-7659ED920C17}" destId="{36960B52-AC9D-9943-BBA1-AFB167821910}" srcOrd="13" destOrd="0" presId="urn:microsoft.com/office/officeart/2005/8/layout/list1"/>
    <dgm:cxn modelId="{14B26A7B-A511-4A49-943D-053B05A9238E}" type="presParOf" srcId="{FBFC451E-E5D7-064C-92FD-7659ED920C17}" destId="{10392CAA-1945-4C47-B034-82A9661F87D3}" srcOrd="14" destOrd="0" presId="urn:microsoft.com/office/officeart/2005/8/layout/list1"/>
    <dgm:cxn modelId="{7601F3A3-ED13-5048-95A2-5EE5517AD64E}" type="presParOf" srcId="{FBFC451E-E5D7-064C-92FD-7659ED920C17}" destId="{7A018278-6A83-E543-904E-37ABE62327F2}" srcOrd="15" destOrd="0" presId="urn:microsoft.com/office/officeart/2005/8/layout/list1"/>
    <dgm:cxn modelId="{9C42FA02-6F74-AE49-9F45-5CE2F024E253}" type="presParOf" srcId="{FBFC451E-E5D7-064C-92FD-7659ED920C17}" destId="{3161B494-0A8D-4A42-BCF6-E93ED2335434}" srcOrd="16" destOrd="0" presId="urn:microsoft.com/office/officeart/2005/8/layout/list1"/>
    <dgm:cxn modelId="{22C89E85-517E-7C4E-8914-A537EFB9728A}" type="presParOf" srcId="{3161B494-0A8D-4A42-BCF6-E93ED2335434}" destId="{062BD3C7-FCB9-AA4D-8DDC-02E329219270}" srcOrd="0" destOrd="0" presId="urn:microsoft.com/office/officeart/2005/8/layout/list1"/>
    <dgm:cxn modelId="{9400A304-DDA9-684E-A3C2-7A12CA1A7E15}" type="presParOf" srcId="{3161B494-0A8D-4A42-BCF6-E93ED2335434}" destId="{2247CB7B-8CFE-0642-BB6D-3B11175308CB}" srcOrd="1" destOrd="0" presId="urn:microsoft.com/office/officeart/2005/8/layout/list1"/>
    <dgm:cxn modelId="{66C3AC04-20C4-0743-8928-7EA45501BA5A}" type="presParOf" srcId="{FBFC451E-E5D7-064C-92FD-7659ED920C17}" destId="{501328D9-4DED-5F44-A347-732F5E87A876}" srcOrd="17" destOrd="0" presId="urn:microsoft.com/office/officeart/2005/8/layout/list1"/>
    <dgm:cxn modelId="{A7380702-4598-5D45-B4E0-091F426996CB}" type="presParOf" srcId="{FBFC451E-E5D7-064C-92FD-7659ED920C17}" destId="{1375100B-7D4A-4B4F-ACD8-8C0C3395D68F}" srcOrd="18"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7F2C4B-D343-7443-BBFD-D43EBD6B9B9E}"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9299345C-AA56-B44E-B502-60BA356D85AB}">
      <dgm:prSet phldrT="[Text]"/>
      <dgm:spPr/>
      <dgm:t>
        <a:bodyPr/>
        <a:lstStyle/>
        <a:p>
          <a:r>
            <a:rPr lang="en-US" dirty="0" smtClean="0"/>
            <a:t>Focus</a:t>
          </a:r>
          <a:endParaRPr lang="en-US" dirty="0"/>
        </a:p>
      </dgm:t>
    </dgm:pt>
    <dgm:pt modelId="{FA4AA785-C8C7-0845-8244-485350CF83EA}" type="parTrans" cxnId="{51E23A75-C3A3-9F44-99B0-528CB7D50D52}">
      <dgm:prSet/>
      <dgm:spPr/>
      <dgm:t>
        <a:bodyPr/>
        <a:lstStyle/>
        <a:p>
          <a:endParaRPr lang="en-US"/>
        </a:p>
      </dgm:t>
    </dgm:pt>
    <dgm:pt modelId="{BF327E11-58B2-C549-8508-8C47E05A45CD}" type="sibTrans" cxnId="{51E23A75-C3A3-9F44-99B0-528CB7D50D52}">
      <dgm:prSet/>
      <dgm:spPr/>
      <dgm:t>
        <a:bodyPr/>
        <a:lstStyle/>
        <a:p>
          <a:endParaRPr lang="en-US"/>
        </a:p>
      </dgm:t>
    </dgm:pt>
    <dgm:pt modelId="{B4F8AD20-CE53-664F-A538-CB7B9AAEE4DF}">
      <dgm:prSet phldrT="[Text]"/>
      <dgm:spPr/>
      <dgm:t>
        <a:bodyPr/>
        <a:lstStyle/>
        <a:p>
          <a:r>
            <a:rPr lang="en-US" dirty="0" smtClean="0"/>
            <a:t>Set Exposure</a:t>
          </a:r>
          <a:endParaRPr lang="en-US" dirty="0"/>
        </a:p>
      </dgm:t>
    </dgm:pt>
    <dgm:pt modelId="{035497E4-1163-8B4A-8F85-E7AD4F305EFF}" type="parTrans" cxnId="{318B94D4-120B-5E40-A009-C9ABA2DEF1EF}">
      <dgm:prSet/>
      <dgm:spPr/>
      <dgm:t>
        <a:bodyPr/>
        <a:lstStyle/>
        <a:p>
          <a:endParaRPr lang="en-US"/>
        </a:p>
      </dgm:t>
    </dgm:pt>
    <dgm:pt modelId="{3DA4A6D3-4E44-2C43-89B6-35D1BEDBE3B6}" type="sibTrans" cxnId="{318B94D4-120B-5E40-A009-C9ABA2DEF1EF}">
      <dgm:prSet/>
      <dgm:spPr/>
      <dgm:t>
        <a:bodyPr/>
        <a:lstStyle/>
        <a:p>
          <a:endParaRPr lang="en-US"/>
        </a:p>
      </dgm:t>
    </dgm:pt>
    <dgm:pt modelId="{7737A5EB-657C-E94E-84D8-B37DDAE444A3}">
      <dgm:prSet phldrT="[Text]"/>
      <dgm:spPr>
        <a:effectLst>
          <a:glow rad="228600">
            <a:schemeClr val="accent4">
              <a:satMod val="175000"/>
              <a:alpha val="40000"/>
            </a:schemeClr>
          </a:glow>
        </a:effectLst>
      </dgm:spPr>
      <dgm:t>
        <a:bodyPr/>
        <a:lstStyle/>
        <a:p>
          <a:r>
            <a:rPr lang="en-US" dirty="0" smtClean="0"/>
            <a:t>Set Gray Balance</a:t>
          </a:r>
        </a:p>
      </dgm:t>
    </dgm:pt>
    <dgm:pt modelId="{8139CCF8-9AEE-F344-93B2-1945DE68CBDB}" type="parTrans" cxnId="{8B703386-45AD-0043-9E94-C3DDAAD17BFE}">
      <dgm:prSet/>
      <dgm:spPr/>
      <dgm:t>
        <a:bodyPr/>
        <a:lstStyle/>
        <a:p>
          <a:endParaRPr lang="en-US"/>
        </a:p>
      </dgm:t>
    </dgm:pt>
    <dgm:pt modelId="{E495F329-05C5-F848-BB70-22104A10FA09}" type="sibTrans" cxnId="{8B703386-45AD-0043-9E94-C3DDAAD17BFE}">
      <dgm:prSet/>
      <dgm:spPr/>
      <dgm:t>
        <a:bodyPr/>
        <a:lstStyle/>
        <a:p>
          <a:endParaRPr lang="en-US"/>
        </a:p>
      </dgm:t>
    </dgm:pt>
    <dgm:pt modelId="{46147CCB-4C5B-B742-8852-723DF2FC6DBE}">
      <dgm:prSet phldrT="[Text]"/>
      <dgm:spPr/>
      <dgm:t>
        <a:bodyPr/>
        <a:lstStyle/>
        <a:p>
          <a:r>
            <a:rPr lang="en-US" dirty="0" smtClean="0"/>
            <a:t>Flat-Field</a:t>
          </a:r>
          <a:endParaRPr lang="en-US" dirty="0"/>
        </a:p>
      </dgm:t>
    </dgm:pt>
    <dgm:pt modelId="{61F7A2AC-4780-5D42-9D62-153F71A084E1}" type="parTrans" cxnId="{A8C24DF1-8C3E-054A-A14E-A77718576F9E}">
      <dgm:prSet/>
      <dgm:spPr/>
      <dgm:t>
        <a:bodyPr/>
        <a:lstStyle/>
        <a:p>
          <a:endParaRPr lang="en-US"/>
        </a:p>
      </dgm:t>
    </dgm:pt>
    <dgm:pt modelId="{3A52B7C8-5A6D-EA4D-808E-B4320D79894A}" type="sibTrans" cxnId="{A8C24DF1-8C3E-054A-A14E-A77718576F9E}">
      <dgm:prSet/>
      <dgm:spPr/>
      <dgm:t>
        <a:bodyPr/>
        <a:lstStyle/>
        <a:p>
          <a:endParaRPr lang="en-US"/>
        </a:p>
      </dgm:t>
    </dgm:pt>
    <dgm:pt modelId="{85C7C9C7-6BFA-0749-8F66-44607AB89E22}">
      <dgm:prSet phldrT="[Text]"/>
      <dgm:spPr/>
      <dgm:t>
        <a:bodyPr/>
        <a:lstStyle/>
        <a:p>
          <a:r>
            <a:rPr lang="en-US" dirty="0" smtClean="0"/>
            <a:t>Capture</a:t>
          </a:r>
        </a:p>
      </dgm:t>
    </dgm:pt>
    <dgm:pt modelId="{7AFBED00-DDAE-ED42-9AA1-E013CE074D7D}" type="parTrans" cxnId="{2B868EFD-8811-DD42-839C-3D5B606C2E9F}">
      <dgm:prSet/>
      <dgm:spPr/>
      <dgm:t>
        <a:bodyPr/>
        <a:lstStyle/>
        <a:p>
          <a:endParaRPr lang="en-US"/>
        </a:p>
      </dgm:t>
    </dgm:pt>
    <dgm:pt modelId="{80DF9E0C-2C97-2243-A566-9E039B42D3CD}" type="sibTrans" cxnId="{2B868EFD-8811-DD42-839C-3D5B606C2E9F}">
      <dgm:prSet/>
      <dgm:spPr/>
      <dgm:t>
        <a:bodyPr/>
        <a:lstStyle/>
        <a:p>
          <a:endParaRPr lang="en-US"/>
        </a:p>
      </dgm:t>
    </dgm:pt>
    <dgm:pt modelId="{FBFC451E-E5D7-064C-92FD-7659ED920C17}" type="pres">
      <dgm:prSet presAssocID="{567F2C4B-D343-7443-BBFD-D43EBD6B9B9E}" presName="linear" presStyleCnt="0">
        <dgm:presLayoutVars>
          <dgm:dir/>
          <dgm:animLvl val="lvl"/>
          <dgm:resizeHandles val="exact"/>
        </dgm:presLayoutVars>
      </dgm:prSet>
      <dgm:spPr/>
      <dgm:t>
        <a:bodyPr/>
        <a:lstStyle/>
        <a:p>
          <a:endParaRPr lang="en-US"/>
        </a:p>
      </dgm:t>
    </dgm:pt>
    <dgm:pt modelId="{CF9AE893-4078-4D4B-81FC-4CB22D6520EF}" type="pres">
      <dgm:prSet presAssocID="{9299345C-AA56-B44E-B502-60BA356D85AB}" presName="parentLin" presStyleCnt="0"/>
      <dgm:spPr/>
    </dgm:pt>
    <dgm:pt modelId="{C2BAC04E-0515-C248-8294-DC45D2E0022A}" type="pres">
      <dgm:prSet presAssocID="{9299345C-AA56-B44E-B502-60BA356D85AB}" presName="parentLeftMargin" presStyleLbl="node1" presStyleIdx="0" presStyleCnt="5"/>
      <dgm:spPr/>
      <dgm:t>
        <a:bodyPr/>
        <a:lstStyle/>
        <a:p>
          <a:endParaRPr lang="en-US"/>
        </a:p>
      </dgm:t>
    </dgm:pt>
    <dgm:pt modelId="{013A8C17-7175-9C42-A6E2-2C38EB0802E6}" type="pres">
      <dgm:prSet presAssocID="{9299345C-AA56-B44E-B502-60BA356D85AB}" presName="parentText" presStyleLbl="node1" presStyleIdx="0" presStyleCnt="5">
        <dgm:presLayoutVars>
          <dgm:chMax val="0"/>
          <dgm:bulletEnabled val="1"/>
        </dgm:presLayoutVars>
      </dgm:prSet>
      <dgm:spPr/>
      <dgm:t>
        <a:bodyPr/>
        <a:lstStyle/>
        <a:p>
          <a:endParaRPr lang="en-US"/>
        </a:p>
      </dgm:t>
    </dgm:pt>
    <dgm:pt modelId="{4A3125AF-E9E5-AE4B-9E6B-92B55EFB56B8}" type="pres">
      <dgm:prSet presAssocID="{9299345C-AA56-B44E-B502-60BA356D85AB}" presName="negativeSpace" presStyleCnt="0"/>
      <dgm:spPr/>
    </dgm:pt>
    <dgm:pt modelId="{471F9890-6860-4344-A6FF-0499AA56F503}" type="pres">
      <dgm:prSet presAssocID="{9299345C-AA56-B44E-B502-60BA356D85AB}" presName="childText" presStyleLbl="conFgAcc1" presStyleIdx="0" presStyleCnt="5">
        <dgm:presLayoutVars>
          <dgm:bulletEnabled val="1"/>
        </dgm:presLayoutVars>
      </dgm:prSet>
      <dgm:spPr/>
    </dgm:pt>
    <dgm:pt modelId="{7E2827DD-C671-6641-B1CB-D81DC1AC9F93}" type="pres">
      <dgm:prSet presAssocID="{BF327E11-58B2-C549-8508-8C47E05A45CD}" presName="spaceBetweenRectangles" presStyleCnt="0"/>
      <dgm:spPr/>
    </dgm:pt>
    <dgm:pt modelId="{C704018A-5826-194B-9E2B-8D0E35AB448B}" type="pres">
      <dgm:prSet presAssocID="{B4F8AD20-CE53-664F-A538-CB7B9AAEE4DF}" presName="parentLin" presStyleCnt="0"/>
      <dgm:spPr/>
    </dgm:pt>
    <dgm:pt modelId="{F5A2DC78-14CC-F34A-97DB-5E0286D66E12}" type="pres">
      <dgm:prSet presAssocID="{B4F8AD20-CE53-664F-A538-CB7B9AAEE4DF}" presName="parentLeftMargin" presStyleLbl="node1" presStyleIdx="0" presStyleCnt="5"/>
      <dgm:spPr/>
      <dgm:t>
        <a:bodyPr/>
        <a:lstStyle/>
        <a:p>
          <a:endParaRPr lang="en-US"/>
        </a:p>
      </dgm:t>
    </dgm:pt>
    <dgm:pt modelId="{97C03A8C-EC93-1B44-A1D4-A7A63A79BDDE}" type="pres">
      <dgm:prSet presAssocID="{B4F8AD20-CE53-664F-A538-CB7B9AAEE4DF}" presName="parentText" presStyleLbl="node1" presStyleIdx="1" presStyleCnt="5">
        <dgm:presLayoutVars>
          <dgm:chMax val="0"/>
          <dgm:bulletEnabled val="1"/>
        </dgm:presLayoutVars>
      </dgm:prSet>
      <dgm:spPr/>
      <dgm:t>
        <a:bodyPr/>
        <a:lstStyle/>
        <a:p>
          <a:endParaRPr lang="en-US"/>
        </a:p>
      </dgm:t>
    </dgm:pt>
    <dgm:pt modelId="{E7B0F3C1-1F37-E243-A31C-30CD9377E537}" type="pres">
      <dgm:prSet presAssocID="{B4F8AD20-CE53-664F-A538-CB7B9AAEE4DF}" presName="negativeSpace" presStyleCnt="0"/>
      <dgm:spPr/>
    </dgm:pt>
    <dgm:pt modelId="{AE2A5BED-2833-7944-B70B-50115BEFE4D2}" type="pres">
      <dgm:prSet presAssocID="{B4F8AD20-CE53-664F-A538-CB7B9AAEE4DF}" presName="childText" presStyleLbl="conFgAcc1" presStyleIdx="1" presStyleCnt="5">
        <dgm:presLayoutVars>
          <dgm:bulletEnabled val="1"/>
        </dgm:presLayoutVars>
      </dgm:prSet>
      <dgm:spPr/>
    </dgm:pt>
    <dgm:pt modelId="{513530D9-2F84-3E49-AB31-CC74D89FFDF8}" type="pres">
      <dgm:prSet presAssocID="{3DA4A6D3-4E44-2C43-89B6-35D1BEDBE3B6}" presName="spaceBetweenRectangles" presStyleCnt="0"/>
      <dgm:spPr/>
    </dgm:pt>
    <dgm:pt modelId="{4944E68D-0E76-8646-BC96-ABC91D7F3F0D}" type="pres">
      <dgm:prSet presAssocID="{46147CCB-4C5B-B742-8852-723DF2FC6DBE}" presName="parentLin" presStyleCnt="0"/>
      <dgm:spPr/>
    </dgm:pt>
    <dgm:pt modelId="{7BCE6EBD-73DC-6445-9DA7-74FCC2200D9D}" type="pres">
      <dgm:prSet presAssocID="{46147CCB-4C5B-B742-8852-723DF2FC6DBE}" presName="parentLeftMargin" presStyleLbl="node1" presStyleIdx="1" presStyleCnt="5"/>
      <dgm:spPr/>
      <dgm:t>
        <a:bodyPr/>
        <a:lstStyle/>
        <a:p>
          <a:endParaRPr lang="en-US"/>
        </a:p>
      </dgm:t>
    </dgm:pt>
    <dgm:pt modelId="{929C2BF6-B543-9943-A1E6-0DD39CE0BC3B}" type="pres">
      <dgm:prSet presAssocID="{46147CCB-4C5B-B742-8852-723DF2FC6DBE}" presName="parentText" presStyleLbl="node1" presStyleIdx="2" presStyleCnt="5">
        <dgm:presLayoutVars>
          <dgm:chMax val="0"/>
          <dgm:bulletEnabled val="1"/>
        </dgm:presLayoutVars>
      </dgm:prSet>
      <dgm:spPr/>
      <dgm:t>
        <a:bodyPr/>
        <a:lstStyle/>
        <a:p>
          <a:endParaRPr lang="en-US"/>
        </a:p>
      </dgm:t>
    </dgm:pt>
    <dgm:pt modelId="{795966B9-AB8B-8A46-80EA-EDD2335A3564}" type="pres">
      <dgm:prSet presAssocID="{46147CCB-4C5B-B742-8852-723DF2FC6DBE}" presName="negativeSpace" presStyleCnt="0"/>
      <dgm:spPr/>
    </dgm:pt>
    <dgm:pt modelId="{25C02BF3-B0FF-A74B-B74B-04E2FD66566F}" type="pres">
      <dgm:prSet presAssocID="{46147CCB-4C5B-B742-8852-723DF2FC6DBE}" presName="childText" presStyleLbl="conFgAcc1" presStyleIdx="2" presStyleCnt="5">
        <dgm:presLayoutVars>
          <dgm:bulletEnabled val="1"/>
        </dgm:presLayoutVars>
      </dgm:prSet>
      <dgm:spPr/>
    </dgm:pt>
    <dgm:pt modelId="{CEB3E16E-CF4C-E046-B18F-56A2FDA982F9}" type="pres">
      <dgm:prSet presAssocID="{3A52B7C8-5A6D-EA4D-808E-B4320D79894A}" presName="spaceBetweenRectangles" presStyleCnt="0"/>
      <dgm:spPr/>
    </dgm:pt>
    <dgm:pt modelId="{BB8FC040-2B90-A942-807E-B69D1C44D140}" type="pres">
      <dgm:prSet presAssocID="{7737A5EB-657C-E94E-84D8-B37DDAE444A3}" presName="parentLin" presStyleCnt="0"/>
      <dgm:spPr/>
    </dgm:pt>
    <dgm:pt modelId="{C39224C7-3749-8445-BFC2-7C98F6796DA6}" type="pres">
      <dgm:prSet presAssocID="{7737A5EB-657C-E94E-84D8-B37DDAE444A3}" presName="parentLeftMargin" presStyleLbl="node1" presStyleIdx="2" presStyleCnt="5"/>
      <dgm:spPr/>
      <dgm:t>
        <a:bodyPr/>
        <a:lstStyle/>
        <a:p>
          <a:endParaRPr lang="en-US"/>
        </a:p>
      </dgm:t>
    </dgm:pt>
    <dgm:pt modelId="{77AD684E-3278-7B4A-A912-25A411DAB0C2}" type="pres">
      <dgm:prSet presAssocID="{7737A5EB-657C-E94E-84D8-B37DDAE444A3}" presName="parentText" presStyleLbl="node1" presStyleIdx="3" presStyleCnt="5">
        <dgm:presLayoutVars>
          <dgm:chMax val="0"/>
          <dgm:bulletEnabled val="1"/>
        </dgm:presLayoutVars>
      </dgm:prSet>
      <dgm:spPr/>
      <dgm:t>
        <a:bodyPr/>
        <a:lstStyle/>
        <a:p>
          <a:endParaRPr lang="en-US"/>
        </a:p>
      </dgm:t>
    </dgm:pt>
    <dgm:pt modelId="{36960B52-AC9D-9943-BBA1-AFB167821910}" type="pres">
      <dgm:prSet presAssocID="{7737A5EB-657C-E94E-84D8-B37DDAE444A3}" presName="negativeSpace" presStyleCnt="0"/>
      <dgm:spPr/>
    </dgm:pt>
    <dgm:pt modelId="{10392CAA-1945-4C47-B034-82A9661F87D3}" type="pres">
      <dgm:prSet presAssocID="{7737A5EB-657C-E94E-84D8-B37DDAE444A3}" presName="childText" presStyleLbl="conFgAcc1" presStyleIdx="3" presStyleCnt="5">
        <dgm:presLayoutVars>
          <dgm:bulletEnabled val="1"/>
        </dgm:presLayoutVars>
      </dgm:prSet>
      <dgm:spPr/>
    </dgm:pt>
    <dgm:pt modelId="{7A018278-6A83-E543-904E-37ABE62327F2}" type="pres">
      <dgm:prSet presAssocID="{E495F329-05C5-F848-BB70-22104A10FA09}" presName="spaceBetweenRectangles" presStyleCnt="0"/>
      <dgm:spPr/>
    </dgm:pt>
    <dgm:pt modelId="{3161B494-0A8D-4A42-BCF6-E93ED2335434}" type="pres">
      <dgm:prSet presAssocID="{85C7C9C7-6BFA-0749-8F66-44607AB89E22}" presName="parentLin" presStyleCnt="0"/>
      <dgm:spPr/>
    </dgm:pt>
    <dgm:pt modelId="{062BD3C7-FCB9-AA4D-8DDC-02E329219270}" type="pres">
      <dgm:prSet presAssocID="{85C7C9C7-6BFA-0749-8F66-44607AB89E22}" presName="parentLeftMargin" presStyleLbl="node1" presStyleIdx="3" presStyleCnt="5"/>
      <dgm:spPr/>
      <dgm:t>
        <a:bodyPr/>
        <a:lstStyle/>
        <a:p>
          <a:endParaRPr lang="en-US"/>
        </a:p>
      </dgm:t>
    </dgm:pt>
    <dgm:pt modelId="{2247CB7B-8CFE-0642-BB6D-3B11175308CB}" type="pres">
      <dgm:prSet presAssocID="{85C7C9C7-6BFA-0749-8F66-44607AB89E22}" presName="parentText" presStyleLbl="node1" presStyleIdx="4" presStyleCnt="5">
        <dgm:presLayoutVars>
          <dgm:chMax val="0"/>
          <dgm:bulletEnabled val="1"/>
        </dgm:presLayoutVars>
      </dgm:prSet>
      <dgm:spPr/>
      <dgm:t>
        <a:bodyPr/>
        <a:lstStyle/>
        <a:p>
          <a:endParaRPr lang="en-US"/>
        </a:p>
      </dgm:t>
    </dgm:pt>
    <dgm:pt modelId="{501328D9-4DED-5F44-A347-732F5E87A876}" type="pres">
      <dgm:prSet presAssocID="{85C7C9C7-6BFA-0749-8F66-44607AB89E22}" presName="negativeSpace" presStyleCnt="0"/>
      <dgm:spPr/>
    </dgm:pt>
    <dgm:pt modelId="{1375100B-7D4A-4B4F-ACD8-8C0C3395D68F}" type="pres">
      <dgm:prSet presAssocID="{85C7C9C7-6BFA-0749-8F66-44607AB89E22}" presName="childText" presStyleLbl="conFgAcc1" presStyleIdx="4" presStyleCnt="5">
        <dgm:presLayoutVars>
          <dgm:bulletEnabled val="1"/>
        </dgm:presLayoutVars>
      </dgm:prSet>
      <dgm:spPr/>
    </dgm:pt>
  </dgm:ptLst>
  <dgm:cxnLst>
    <dgm:cxn modelId="{F433E236-0095-6049-89BB-38C1FCE45963}" type="presOf" srcId="{7737A5EB-657C-E94E-84D8-B37DDAE444A3}" destId="{C39224C7-3749-8445-BFC2-7C98F6796DA6}" srcOrd="0" destOrd="0" presId="urn:microsoft.com/office/officeart/2005/8/layout/list1"/>
    <dgm:cxn modelId="{3AA65856-C913-4C4C-BC6C-B9D55EB51ECF}" type="presOf" srcId="{46147CCB-4C5B-B742-8852-723DF2FC6DBE}" destId="{7BCE6EBD-73DC-6445-9DA7-74FCC2200D9D}" srcOrd="0" destOrd="0" presId="urn:microsoft.com/office/officeart/2005/8/layout/list1"/>
    <dgm:cxn modelId="{8B703386-45AD-0043-9E94-C3DDAAD17BFE}" srcId="{567F2C4B-D343-7443-BBFD-D43EBD6B9B9E}" destId="{7737A5EB-657C-E94E-84D8-B37DDAE444A3}" srcOrd="3" destOrd="0" parTransId="{8139CCF8-9AEE-F344-93B2-1945DE68CBDB}" sibTransId="{E495F329-05C5-F848-BB70-22104A10FA09}"/>
    <dgm:cxn modelId="{E870556F-0EA1-C243-A511-8BBB20E410A4}" type="presOf" srcId="{B4F8AD20-CE53-664F-A538-CB7B9AAEE4DF}" destId="{F5A2DC78-14CC-F34A-97DB-5E0286D66E12}" srcOrd="0" destOrd="0" presId="urn:microsoft.com/office/officeart/2005/8/layout/list1"/>
    <dgm:cxn modelId="{618B0675-7D8A-1A46-8F49-53FA4BDB187F}" type="presOf" srcId="{85C7C9C7-6BFA-0749-8F66-44607AB89E22}" destId="{2247CB7B-8CFE-0642-BB6D-3B11175308CB}" srcOrd="1" destOrd="0" presId="urn:microsoft.com/office/officeart/2005/8/layout/list1"/>
    <dgm:cxn modelId="{C15269DB-B86E-4F4D-80DF-8127002AF5BF}" type="presOf" srcId="{B4F8AD20-CE53-664F-A538-CB7B9AAEE4DF}" destId="{97C03A8C-EC93-1B44-A1D4-A7A63A79BDDE}" srcOrd="1" destOrd="0" presId="urn:microsoft.com/office/officeart/2005/8/layout/list1"/>
    <dgm:cxn modelId="{78FD1B9D-75C3-C64E-B1C6-87F50F426065}" type="presOf" srcId="{567F2C4B-D343-7443-BBFD-D43EBD6B9B9E}" destId="{FBFC451E-E5D7-064C-92FD-7659ED920C17}" srcOrd="0" destOrd="0" presId="urn:microsoft.com/office/officeart/2005/8/layout/list1"/>
    <dgm:cxn modelId="{C2C43998-E6F8-6C41-921A-81C2F7A423A1}" type="presOf" srcId="{9299345C-AA56-B44E-B502-60BA356D85AB}" destId="{C2BAC04E-0515-C248-8294-DC45D2E0022A}" srcOrd="0" destOrd="0" presId="urn:microsoft.com/office/officeart/2005/8/layout/list1"/>
    <dgm:cxn modelId="{A8C24DF1-8C3E-054A-A14E-A77718576F9E}" srcId="{567F2C4B-D343-7443-BBFD-D43EBD6B9B9E}" destId="{46147CCB-4C5B-B742-8852-723DF2FC6DBE}" srcOrd="2" destOrd="0" parTransId="{61F7A2AC-4780-5D42-9D62-153F71A084E1}" sibTransId="{3A52B7C8-5A6D-EA4D-808E-B4320D79894A}"/>
    <dgm:cxn modelId="{2B868EFD-8811-DD42-839C-3D5B606C2E9F}" srcId="{567F2C4B-D343-7443-BBFD-D43EBD6B9B9E}" destId="{85C7C9C7-6BFA-0749-8F66-44607AB89E22}" srcOrd="4" destOrd="0" parTransId="{7AFBED00-DDAE-ED42-9AA1-E013CE074D7D}" sibTransId="{80DF9E0C-2C97-2243-A566-9E039B42D3CD}"/>
    <dgm:cxn modelId="{58099386-EBD0-6149-A307-3D4674B145CF}" type="presOf" srcId="{9299345C-AA56-B44E-B502-60BA356D85AB}" destId="{013A8C17-7175-9C42-A6E2-2C38EB0802E6}" srcOrd="1" destOrd="0" presId="urn:microsoft.com/office/officeart/2005/8/layout/list1"/>
    <dgm:cxn modelId="{318B94D4-120B-5E40-A009-C9ABA2DEF1EF}" srcId="{567F2C4B-D343-7443-BBFD-D43EBD6B9B9E}" destId="{B4F8AD20-CE53-664F-A538-CB7B9AAEE4DF}" srcOrd="1" destOrd="0" parTransId="{035497E4-1163-8B4A-8F85-E7AD4F305EFF}" sibTransId="{3DA4A6D3-4E44-2C43-89B6-35D1BEDBE3B6}"/>
    <dgm:cxn modelId="{2D3E60B6-69AF-534A-8D17-103A96957921}" type="presOf" srcId="{46147CCB-4C5B-B742-8852-723DF2FC6DBE}" destId="{929C2BF6-B543-9943-A1E6-0DD39CE0BC3B}" srcOrd="1" destOrd="0" presId="urn:microsoft.com/office/officeart/2005/8/layout/list1"/>
    <dgm:cxn modelId="{D45674F1-6C1B-924A-8B17-0D5AE39F6F08}" type="presOf" srcId="{7737A5EB-657C-E94E-84D8-B37DDAE444A3}" destId="{77AD684E-3278-7B4A-A912-25A411DAB0C2}" srcOrd="1" destOrd="0" presId="urn:microsoft.com/office/officeart/2005/8/layout/list1"/>
    <dgm:cxn modelId="{2CC6640D-A688-214C-A44D-995383CDFD3D}" type="presOf" srcId="{85C7C9C7-6BFA-0749-8F66-44607AB89E22}" destId="{062BD3C7-FCB9-AA4D-8DDC-02E329219270}" srcOrd="0" destOrd="0" presId="urn:microsoft.com/office/officeart/2005/8/layout/list1"/>
    <dgm:cxn modelId="{51E23A75-C3A3-9F44-99B0-528CB7D50D52}" srcId="{567F2C4B-D343-7443-BBFD-D43EBD6B9B9E}" destId="{9299345C-AA56-B44E-B502-60BA356D85AB}" srcOrd="0" destOrd="0" parTransId="{FA4AA785-C8C7-0845-8244-485350CF83EA}" sibTransId="{BF327E11-58B2-C549-8508-8C47E05A45CD}"/>
    <dgm:cxn modelId="{F1BF55BE-D522-7C41-8B4F-0A24EA3F51C9}" type="presParOf" srcId="{FBFC451E-E5D7-064C-92FD-7659ED920C17}" destId="{CF9AE893-4078-4D4B-81FC-4CB22D6520EF}" srcOrd="0" destOrd="0" presId="urn:microsoft.com/office/officeart/2005/8/layout/list1"/>
    <dgm:cxn modelId="{F95BFC84-4F49-D143-AE50-41AAD996F0AA}" type="presParOf" srcId="{CF9AE893-4078-4D4B-81FC-4CB22D6520EF}" destId="{C2BAC04E-0515-C248-8294-DC45D2E0022A}" srcOrd="0" destOrd="0" presId="urn:microsoft.com/office/officeart/2005/8/layout/list1"/>
    <dgm:cxn modelId="{EDE50C6E-F909-C14D-9A59-8786BE4D3558}" type="presParOf" srcId="{CF9AE893-4078-4D4B-81FC-4CB22D6520EF}" destId="{013A8C17-7175-9C42-A6E2-2C38EB0802E6}" srcOrd="1" destOrd="0" presId="urn:microsoft.com/office/officeart/2005/8/layout/list1"/>
    <dgm:cxn modelId="{0AA24AB8-D8F0-D240-A2CD-A5724C9AE851}" type="presParOf" srcId="{FBFC451E-E5D7-064C-92FD-7659ED920C17}" destId="{4A3125AF-E9E5-AE4B-9E6B-92B55EFB56B8}" srcOrd="1" destOrd="0" presId="urn:microsoft.com/office/officeart/2005/8/layout/list1"/>
    <dgm:cxn modelId="{754FC314-86B2-CB4B-B3A8-9DEF8A68C90F}" type="presParOf" srcId="{FBFC451E-E5D7-064C-92FD-7659ED920C17}" destId="{471F9890-6860-4344-A6FF-0499AA56F503}" srcOrd="2" destOrd="0" presId="urn:microsoft.com/office/officeart/2005/8/layout/list1"/>
    <dgm:cxn modelId="{C4D32F0F-185B-BC46-B3C0-1A1514394999}" type="presParOf" srcId="{FBFC451E-E5D7-064C-92FD-7659ED920C17}" destId="{7E2827DD-C671-6641-B1CB-D81DC1AC9F93}" srcOrd="3" destOrd="0" presId="urn:microsoft.com/office/officeart/2005/8/layout/list1"/>
    <dgm:cxn modelId="{D8531D08-9676-7E46-B00A-F3EC50209D4C}" type="presParOf" srcId="{FBFC451E-E5D7-064C-92FD-7659ED920C17}" destId="{C704018A-5826-194B-9E2B-8D0E35AB448B}" srcOrd="4" destOrd="0" presId="urn:microsoft.com/office/officeart/2005/8/layout/list1"/>
    <dgm:cxn modelId="{45135773-F7C0-3540-A667-68C9630969A8}" type="presParOf" srcId="{C704018A-5826-194B-9E2B-8D0E35AB448B}" destId="{F5A2DC78-14CC-F34A-97DB-5E0286D66E12}" srcOrd="0" destOrd="0" presId="urn:microsoft.com/office/officeart/2005/8/layout/list1"/>
    <dgm:cxn modelId="{CC722FD2-D631-B445-9CE2-A8AF753807CB}" type="presParOf" srcId="{C704018A-5826-194B-9E2B-8D0E35AB448B}" destId="{97C03A8C-EC93-1B44-A1D4-A7A63A79BDDE}" srcOrd="1" destOrd="0" presId="urn:microsoft.com/office/officeart/2005/8/layout/list1"/>
    <dgm:cxn modelId="{656F8858-A597-274E-B2C2-F1223D4D4532}" type="presParOf" srcId="{FBFC451E-E5D7-064C-92FD-7659ED920C17}" destId="{E7B0F3C1-1F37-E243-A31C-30CD9377E537}" srcOrd="5" destOrd="0" presId="urn:microsoft.com/office/officeart/2005/8/layout/list1"/>
    <dgm:cxn modelId="{067C93D4-4A6A-E74F-A9CE-A1D91E737B7E}" type="presParOf" srcId="{FBFC451E-E5D7-064C-92FD-7659ED920C17}" destId="{AE2A5BED-2833-7944-B70B-50115BEFE4D2}" srcOrd="6" destOrd="0" presId="urn:microsoft.com/office/officeart/2005/8/layout/list1"/>
    <dgm:cxn modelId="{B3A82F0E-166E-7A44-91B8-EB64BC1676F2}" type="presParOf" srcId="{FBFC451E-E5D7-064C-92FD-7659ED920C17}" destId="{513530D9-2F84-3E49-AB31-CC74D89FFDF8}" srcOrd="7" destOrd="0" presId="urn:microsoft.com/office/officeart/2005/8/layout/list1"/>
    <dgm:cxn modelId="{251A3A3F-D4E5-8C4C-B5B2-44472840CC3C}" type="presParOf" srcId="{FBFC451E-E5D7-064C-92FD-7659ED920C17}" destId="{4944E68D-0E76-8646-BC96-ABC91D7F3F0D}" srcOrd="8" destOrd="0" presId="urn:microsoft.com/office/officeart/2005/8/layout/list1"/>
    <dgm:cxn modelId="{C4333F1C-E74B-634D-A340-C40AF737448D}" type="presParOf" srcId="{4944E68D-0E76-8646-BC96-ABC91D7F3F0D}" destId="{7BCE6EBD-73DC-6445-9DA7-74FCC2200D9D}" srcOrd="0" destOrd="0" presId="urn:microsoft.com/office/officeart/2005/8/layout/list1"/>
    <dgm:cxn modelId="{06301A6E-8058-8849-9D30-BCB0ADEDFDFE}" type="presParOf" srcId="{4944E68D-0E76-8646-BC96-ABC91D7F3F0D}" destId="{929C2BF6-B543-9943-A1E6-0DD39CE0BC3B}" srcOrd="1" destOrd="0" presId="urn:microsoft.com/office/officeart/2005/8/layout/list1"/>
    <dgm:cxn modelId="{AFD78B86-C00D-A444-AF37-8914B91E796E}" type="presParOf" srcId="{FBFC451E-E5D7-064C-92FD-7659ED920C17}" destId="{795966B9-AB8B-8A46-80EA-EDD2335A3564}" srcOrd="9" destOrd="0" presId="urn:microsoft.com/office/officeart/2005/8/layout/list1"/>
    <dgm:cxn modelId="{399F0914-4F7E-2444-936D-1A6FAC47A2B7}" type="presParOf" srcId="{FBFC451E-E5D7-064C-92FD-7659ED920C17}" destId="{25C02BF3-B0FF-A74B-B74B-04E2FD66566F}" srcOrd="10" destOrd="0" presId="urn:microsoft.com/office/officeart/2005/8/layout/list1"/>
    <dgm:cxn modelId="{FDB65247-72CE-B841-947A-BE542484C64A}" type="presParOf" srcId="{FBFC451E-E5D7-064C-92FD-7659ED920C17}" destId="{CEB3E16E-CF4C-E046-B18F-56A2FDA982F9}" srcOrd="11" destOrd="0" presId="urn:microsoft.com/office/officeart/2005/8/layout/list1"/>
    <dgm:cxn modelId="{D5A9C195-03F8-644F-94F5-C94355FEB324}" type="presParOf" srcId="{FBFC451E-E5D7-064C-92FD-7659ED920C17}" destId="{BB8FC040-2B90-A942-807E-B69D1C44D140}" srcOrd="12" destOrd="0" presId="urn:microsoft.com/office/officeart/2005/8/layout/list1"/>
    <dgm:cxn modelId="{0581D865-CE0F-6948-9274-1A65DEFFCD08}" type="presParOf" srcId="{BB8FC040-2B90-A942-807E-B69D1C44D140}" destId="{C39224C7-3749-8445-BFC2-7C98F6796DA6}" srcOrd="0" destOrd="0" presId="urn:microsoft.com/office/officeart/2005/8/layout/list1"/>
    <dgm:cxn modelId="{AC0CAC9A-9CD7-1D47-A14F-438297C30874}" type="presParOf" srcId="{BB8FC040-2B90-A942-807E-B69D1C44D140}" destId="{77AD684E-3278-7B4A-A912-25A411DAB0C2}" srcOrd="1" destOrd="0" presId="urn:microsoft.com/office/officeart/2005/8/layout/list1"/>
    <dgm:cxn modelId="{46ADA889-6CA5-EE4B-866A-C324C423602C}" type="presParOf" srcId="{FBFC451E-E5D7-064C-92FD-7659ED920C17}" destId="{36960B52-AC9D-9943-BBA1-AFB167821910}" srcOrd="13" destOrd="0" presId="urn:microsoft.com/office/officeart/2005/8/layout/list1"/>
    <dgm:cxn modelId="{3D46B592-A811-A94C-BE74-BA21970579EC}" type="presParOf" srcId="{FBFC451E-E5D7-064C-92FD-7659ED920C17}" destId="{10392CAA-1945-4C47-B034-82A9661F87D3}" srcOrd="14" destOrd="0" presId="urn:microsoft.com/office/officeart/2005/8/layout/list1"/>
    <dgm:cxn modelId="{521291E6-6833-FB48-B62A-5D678FE309BB}" type="presParOf" srcId="{FBFC451E-E5D7-064C-92FD-7659ED920C17}" destId="{7A018278-6A83-E543-904E-37ABE62327F2}" srcOrd="15" destOrd="0" presId="urn:microsoft.com/office/officeart/2005/8/layout/list1"/>
    <dgm:cxn modelId="{F6280B4A-67EC-CD4B-84E0-EFD82C8F7E37}" type="presParOf" srcId="{FBFC451E-E5D7-064C-92FD-7659ED920C17}" destId="{3161B494-0A8D-4A42-BCF6-E93ED2335434}" srcOrd="16" destOrd="0" presId="urn:microsoft.com/office/officeart/2005/8/layout/list1"/>
    <dgm:cxn modelId="{C9B9682F-73D2-0644-862B-DFB1D327A700}" type="presParOf" srcId="{3161B494-0A8D-4A42-BCF6-E93ED2335434}" destId="{062BD3C7-FCB9-AA4D-8DDC-02E329219270}" srcOrd="0" destOrd="0" presId="urn:microsoft.com/office/officeart/2005/8/layout/list1"/>
    <dgm:cxn modelId="{8DDBEE79-29C0-214C-B9B7-88A65D7CA58E}" type="presParOf" srcId="{3161B494-0A8D-4A42-BCF6-E93ED2335434}" destId="{2247CB7B-8CFE-0642-BB6D-3B11175308CB}" srcOrd="1" destOrd="0" presId="urn:microsoft.com/office/officeart/2005/8/layout/list1"/>
    <dgm:cxn modelId="{B44E382D-7F2A-C142-907F-4ADD8B7AD7E8}" type="presParOf" srcId="{FBFC451E-E5D7-064C-92FD-7659ED920C17}" destId="{501328D9-4DED-5F44-A347-732F5E87A876}" srcOrd="17" destOrd="0" presId="urn:microsoft.com/office/officeart/2005/8/layout/list1"/>
    <dgm:cxn modelId="{04894463-1A13-1D4F-B71E-A38DE8559C8D}" type="presParOf" srcId="{FBFC451E-E5D7-064C-92FD-7659ED920C17}" destId="{1375100B-7D4A-4B4F-ACD8-8C0C3395D68F}" srcOrd="18"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67F2C4B-D343-7443-BBFD-D43EBD6B9B9E}"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9299345C-AA56-B44E-B502-60BA356D85AB}">
      <dgm:prSet phldrT="[Text]"/>
      <dgm:spPr/>
      <dgm:t>
        <a:bodyPr/>
        <a:lstStyle/>
        <a:p>
          <a:r>
            <a:rPr lang="en-US" dirty="0" smtClean="0"/>
            <a:t>Focus</a:t>
          </a:r>
          <a:endParaRPr lang="en-US" dirty="0"/>
        </a:p>
      </dgm:t>
    </dgm:pt>
    <dgm:pt modelId="{FA4AA785-C8C7-0845-8244-485350CF83EA}" type="parTrans" cxnId="{51E23A75-C3A3-9F44-99B0-528CB7D50D52}">
      <dgm:prSet/>
      <dgm:spPr/>
      <dgm:t>
        <a:bodyPr/>
        <a:lstStyle/>
        <a:p>
          <a:endParaRPr lang="en-US"/>
        </a:p>
      </dgm:t>
    </dgm:pt>
    <dgm:pt modelId="{BF327E11-58B2-C549-8508-8C47E05A45CD}" type="sibTrans" cxnId="{51E23A75-C3A3-9F44-99B0-528CB7D50D52}">
      <dgm:prSet/>
      <dgm:spPr/>
      <dgm:t>
        <a:bodyPr/>
        <a:lstStyle/>
        <a:p>
          <a:endParaRPr lang="en-US"/>
        </a:p>
      </dgm:t>
    </dgm:pt>
    <dgm:pt modelId="{B4F8AD20-CE53-664F-A538-CB7B9AAEE4DF}">
      <dgm:prSet phldrT="[Text]"/>
      <dgm:spPr/>
      <dgm:t>
        <a:bodyPr/>
        <a:lstStyle/>
        <a:p>
          <a:r>
            <a:rPr lang="en-US" dirty="0" smtClean="0"/>
            <a:t>Set Exposure</a:t>
          </a:r>
          <a:endParaRPr lang="en-US" dirty="0"/>
        </a:p>
      </dgm:t>
    </dgm:pt>
    <dgm:pt modelId="{035497E4-1163-8B4A-8F85-E7AD4F305EFF}" type="parTrans" cxnId="{318B94D4-120B-5E40-A009-C9ABA2DEF1EF}">
      <dgm:prSet/>
      <dgm:spPr/>
      <dgm:t>
        <a:bodyPr/>
        <a:lstStyle/>
        <a:p>
          <a:endParaRPr lang="en-US"/>
        </a:p>
      </dgm:t>
    </dgm:pt>
    <dgm:pt modelId="{3DA4A6D3-4E44-2C43-89B6-35D1BEDBE3B6}" type="sibTrans" cxnId="{318B94D4-120B-5E40-A009-C9ABA2DEF1EF}">
      <dgm:prSet/>
      <dgm:spPr/>
      <dgm:t>
        <a:bodyPr/>
        <a:lstStyle/>
        <a:p>
          <a:endParaRPr lang="en-US"/>
        </a:p>
      </dgm:t>
    </dgm:pt>
    <dgm:pt modelId="{7737A5EB-657C-E94E-84D8-B37DDAE444A3}">
      <dgm:prSet phldrT="[Text]"/>
      <dgm:spPr>
        <a:effectLst>
          <a:glow rad="228600">
            <a:schemeClr val="accent4">
              <a:satMod val="175000"/>
              <a:alpha val="40000"/>
            </a:schemeClr>
          </a:glow>
        </a:effectLst>
      </dgm:spPr>
      <dgm:t>
        <a:bodyPr/>
        <a:lstStyle/>
        <a:p>
          <a:r>
            <a:rPr lang="en-US" dirty="0" smtClean="0"/>
            <a:t>Set Gray Balance</a:t>
          </a:r>
        </a:p>
      </dgm:t>
    </dgm:pt>
    <dgm:pt modelId="{8139CCF8-9AEE-F344-93B2-1945DE68CBDB}" type="parTrans" cxnId="{8B703386-45AD-0043-9E94-C3DDAAD17BFE}">
      <dgm:prSet/>
      <dgm:spPr/>
      <dgm:t>
        <a:bodyPr/>
        <a:lstStyle/>
        <a:p>
          <a:endParaRPr lang="en-US"/>
        </a:p>
      </dgm:t>
    </dgm:pt>
    <dgm:pt modelId="{E495F329-05C5-F848-BB70-22104A10FA09}" type="sibTrans" cxnId="{8B703386-45AD-0043-9E94-C3DDAAD17BFE}">
      <dgm:prSet/>
      <dgm:spPr/>
      <dgm:t>
        <a:bodyPr/>
        <a:lstStyle/>
        <a:p>
          <a:endParaRPr lang="en-US"/>
        </a:p>
      </dgm:t>
    </dgm:pt>
    <dgm:pt modelId="{46147CCB-4C5B-B742-8852-723DF2FC6DBE}">
      <dgm:prSet phldrT="[Text]"/>
      <dgm:spPr/>
      <dgm:t>
        <a:bodyPr/>
        <a:lstStyle/>
        <a:p>
          <a:r>
            <a:rPr lang="en-US" dirty="0" smtClean="0"/>
            <a:t>Flat-Field</a:t>
          </a:r>
          <a:endParaRPr lang="en-US" dirty="0"/>
        </a:p>
      </dgm:t>
    </dgm:pt>
    <dgm:pt modelId="{61F7A2AC-4780-5D42-9D62-153F71A084E1}" type="parTrans" cxnId="{A8C24DF1-8C3E-054A-A14E-A77718576F9E}">
      <dgm:prSet/>
      <dgm:spPr/>
      <dgm:t>
        <a:bodyPr/>
        <a:lstStyle/>
        <a:p>
          <a:endParaRPr lang="en-US"/>
        </a:p>
      </dgm:t>
    </dgm:pt>
    <dgm:pt modelId="{3A52B7C8-5A6D-EA4D-808E-B4320D79894A}" type="sibTrans" cxnId="{A8C24DF1-8C3E-054A-A14E-A77718576F9E}">
      <dgm:prSet/>
      <dgm:spPr/>
      <dgm:t>
        <a:bodyPr/>
        <a:lstStyle/>
        <a:p>
          <a:endParaRPr lang="en-US"/>
        </a:p>
      </dgm:t>
    </dgm:pt>
    <dgm:pt modelId="{85C7C9C7-6BFA-0749-8F66-44607AB89E22}">
      <dgm:prSet phldrT="[Text]"/>
      <dgm:spPr/>
      <dgm:t>
        <a:bodyPr/>
        <a:lstStyle/>
        <a:p>
          <a:r>
            <a:rPr lang="en-US" dirty="0" smtClean="0"/>
            <a:t>Capture</a:t>
          </a:r>
        </a:p>
      </dgm:t>
    </dgm:pt>
    <dgm:pt modelId="{7AFBED00-DDAE-ED42-9AA1-E013CE074D7D}" type="parTrans" cxnId="{2B868EFD-8811-DD42-839C-3D5B606C2E9F}">
      <dgm:prSet/>
      <dgm:spPr/>
      <dgm:t>
        <a:bodyPr/>
        <a:lstStyle/>
        <a:p>
          <a:endParaRPr lang="en-US"/>
        </a:p>
      </dgm:t>
    </dgm:pt>
    <dgm:pt modelId="{80DF9E0C-2C97-2243-A566-9E039B42D3CD}" type="sibTrans" cxnId="{2B868EFD-8811-DD42-839C-3D5B606C2E9F}">
      <dgm:prSet/>
      <dgm:spPr/>
      <dgm:t>
        <a:bodyPr/>
        <a:lstStyle/>
        <a:p>
          <a:endParaRPr lang="en-US"/>
        </a:p>
      </dgm:t>
    </dgm:pt>
    <dgm:pt modelId="{FBFC451E-E5D7-064C-92FD-7659ED920C17}" type="pres">
      <dgm:prSet presAssocID="{567F2C4B-D343-7443-BBFD-D43EBD6B9B9E}" presName="linear" presStyleCnt="0">
        <dgm:presLayoutVars>
          <dgm:dir/>
          <dgm:animLvl val="lvl"/>
          <dgm:resizeHandles val="exact"/>
        </dgm:presLayoutVars>
      </dgm:prSet>
      <dgm:spPr/>
      <dgm:t>
        <a:bodyPr/>
        <a:lstStyle/>
        <a:p>
          <a:endParaRPr lang="en-US"/>
        </a:p>
      </dgm:t>
    </dgm:pt>
    <dgm:pt modelId="{CF9AE893-4078-4D4B-81FC-4CB22D6520EF}" type="pres">
      <dgm:prSet presAssocID="{9299345C-AA56-B44E-B502-60BA356D85AB}" presName="parentLin" presStyleCnt="0"/>
      <dgm:spPr/>
    </dgm:pt>
    <dgm:pt modelId="{C2BAC04E-0515-C248-8294-DC45D2E0022A}" type="pres">
      <dgm:prSet presAssocID="{9299345C-AA56-B44E-B502-60BA356D85AB}" presName="parentLeftMargin" presStyleLbl="node1" presStyleIdx="0" presStyleCnt="5"/>
      <dgm:spPr/>
      <dgm:t>
        <a:bodyPr/>
        <a:lstStyle/>
        <a:p>
          <a:endParaRPr lang="en-US"/>
        </a:p>
      </dgm:t>
    </dgm:pt>
    <dgm:pt modelId="{013A8C17-7175-9C42-A6E2-2C38EB0802E6}" type="pres">
      <dgm:prSet presAssocID="{9299345C-AA56-B44E-B502-60BA356D85AB}" presName="parentText" presStyleLbl="node1" presStyleIdx="0" presStyleCnt="5">
        <dgm:presLayoutVars>
          <dgm:chMax val="0"/>
          <dgm:bulletEnabled val="1"/>
        </dgm:presLayoutVars>
      </dgm:prSet>
      <dgm:spPr/>
      <dgm:t>
        <a:bodyPr/>
        <a:lstStyle/>
        <a:p>
          <a:endParaRPr lang="en-US"/>
        </a:p>
      </dgm:t>
    </dgm:pt>
    <dgm:pt modelId="{4A3125AF-E9E5-AE4B-9E6B-92B55EFB56B8}" type="pres">
      <dgm:prSet presAssocID="{9299345C-AA56-B44E-B502-60BA356D85AB}" presName="negativeSpace" presStyleCnt="0"/>
      <dgm:spPr/>
    </dgm:pt>
    <dgm:pt modelId="{471F9890-6860-4344-A6FF-0499AA56F503}" type="pres">
      <dgm:prSet presAssocID="{9299345C-AA56-B44E-B502-60BA356D85AB}" presName="childText" presStyleLbl="conFgAcc1" presStyleIdx="0" presStyleCnt="5">
        <dgm:presLayoutVars>
          <dgm:bulletEnabled val="1"/>
        </dgm:presLayoutVars>
      </dgm:prSet>
      <dgm:spPr/>
    </dgm:pt>
    <dgm:pt modelId="{7E2827DD-C671-6641-B1CB-D81DC1AC9F93}" type="pres">
      <dgm:prSet presAssocID="{BF327E11-58B2-C549-8508-8C47E05A45CD}" presName="spaceBetweenRectangles" presStyleCnt="0"/>
      <dgm:spPr/>
    </dgm:pt>
    <dgm:pt modelId="{C704018A-5826-194B-9E2B-8D0E35AB448B}" type="pres">
      <dgm:prSet presAssocID="{B4F8AD20-CE53-664F-A538-CB7B9AAEE4DF}" presName="parentLin" presStyleCnt="0"/>
      <dgm:spPr/>
    </dgm:pt>
    <dgm:pt modelId="{F5A2DC78-14CC-F34A-97DB-5E0286D66E12}" type="pres">
      <dgm:prSet presAssocID="{B4F8AD20-CE53-664F-A538-CB7B9AAEE4DF}" presName="parentLeftMargin" presStyleLbl="node1" presStyleIdx="0" presStyleCnt="5"/>
      <dgm:spPr/>
      <dgm:t>
        <a:bodyPr/>
        <a:lstStyle/>
        <a:p>
          <a:endParaRPr lang="en-US"/>
        </a:p>
      </dgm:t>
    </dgm:pt>
    <dgm:pt modelId="{97C03A8C-EC93-1B44-A1D4-A7A63A79BDDE}" type="pres">
      <dgm:prSet presAssocID="{B4F8AD20-CE53-664F-A538-CB7B9AAEE4DF}" presName="parentText" presStyleLbl="node1" presStyleIdx="1" presStyleCnt="5">
        <dgm:presLayoutVars>
          <dgm:chMax val="0"/>
          <dgm:bulletEnabled val="1"/>
        </dgm:presLayoutVars>
      </dgm:prSet>
      <dgm:spPr/>
      <dgm:t>
        <a:bodyPr/>
        <a:lstStyle/>
        <a:p>
          <a:endParaRPr lang="en-US"/>
        </a:p>
      </dgm:t>
    </dgm:pt>
    <dgm:pt modelId="{E7B0F3C1-1F37-E243-A31C-30CD9377E537}" type="pres">
      <dgm:prSet presAssocID="{B4F8AD20-CE53-664F-A538-CB7B9AAEE4DF}" presName="negativeSpace" presStyleCnt="0"/>
      <dgm:spPr/>
    </dgm:pt>
    <dgm:pt modelId="{AE2A5BED-2833-7944-B70B-50115BEFE4D2}" type="pres">
      <dgm:prSet presAssocID="{B4F8AD20-CE53-664F-A538-CB7B9AAEE4DF}" presName="childText" presStyleLbl="conFgAcc1" presStyleIdx="1" presStyleCnt="5">
        <dgm:presLayoutVars>
          <dgm:bulletEnabled val="1"/>
        </dgm:presLayoutVars>
      </dgm:prSet>
      <dgm:spPr/>
    </dgm:pt>
    <dgm:pt modelId="{513530D9-2F84-3E49-AB31-CC74D89FFDF8}" type="pres">
      <dgm:prSet presAssocID="{3DA4A6D3-4E44-2C43-89B6-35D1BEDBE3B6}" presName="spaceBetweenRectangles" presStyleCnt="0"/>
      <dgm:spPr/>
    </dgm:pt>
    <dgm:pt modelId="{4944E68D-0E76-8646-BC96-ABC91D7F3F0D}" type="pres">
      <dgm:prSet presAssocID="{46147CCB-4C5B-B742-8852-723DF2FC6DBE}" presName="parentLin" presStyleCnt="0"/>
      <dgm:spPr/>
    </dgm:pt>
    <dgm:pt modelId="{7BCE6EBD-73DC-6445-9DA7-74FCC2200D9D}" type="pres">
      <dgm:prSet presAssocID="{46147CCB-4C5B-B742-8852-723DF2FC6DBE}" presName="parentLeftMargin" presStyleLbl="node1" presStyleIdx="1" presStyleCnt="5"/>
      <dgm:spPr/>
      <dgm:t>
        <a:bodyPr/>
        <a:lstStyle/>
        <a:p>
          <a:endParaRPr lang="en-US"/>
        </a:p>
      </dgm:t>
    </dgm:pt>
    <dgm:pt modelId="{929C2BF6-B543-9943-A1E6-0DD39CE0BC3B}" type="pres">
      <dgm:prSet presAssocID="{46147CCB-4C5B-B742-8852-723DF2FC6DBE}" presName="parentText" presStyleLbl="node1" presStyleIdx="2" presStyleCnt="5">
        <dgm:presLayoutVars>
          <dgm:chMax val="0"/>
          <dgm:bulletEnabled val="1"/>
        </dgm:presLayoutVars>
      </dgm:prSet>
      <dgm:spPr/>
      <dgm:t>
        <a:bodyPr/>
        <a:lstStyle/>
        <a:p>
          <a:endParaRPr lang="en-US"/>
        </a:p>
      </dgm:t>
    </dgm:pt>
    <dgm:pt modelId="{795966B9-AB8B-8A46-80EA-EDD2335A3564}" type="pres">
      <dgm:prSet presAssocID="{46147CCB-4C5B-B742-8852-723DF2FC6DBE}" presName="negativeSpace" presStyleCnt="0"/>
      <dgm:spPr/>
    </dgm:pt>
    <dgm:pt modelId="{25C02BF3-B0FF-A74B-B74B-04E2FD66566F}" type="pres">
      <dgm:prSet presAssocID="{46147CCB-4C5B-B742-8852-723DF2FC6DBE}" presName="childText" presStyleLbl="conFgAcc1" presStyleIdx="2" presStyleCnt="5">
        <dgm:presLayoutVars>
          <dgm:bulletEnabled val="1"/>
        </dgm:presLayoutVars>
      </dgm:prSet>
      <dgm:spPr/>
    </dgm:pt>
    <dgm:pt modelId="{CEB3E16E-CF4C-E046-B18F-56A2FDA982F9}" type="pres">
      <dgm:prSet presAssocID="{3A52B7C8-5A6D-EA4D-808E-B4320D79894A}" presName="spaceBetweenRectangles" presStyleCnt="0"/>
      <dgm:spPr/>
    </dgm:pt>
    <dgm:pt modelId="{BB8FC040-2B90-A942-807E-B69D1C44D140}" type="pres">
      <dgm:prSet presAssocID="{7737A5EB-657C-E94E-84D8-B37DDAE444A3}" presName="parentLin" presStyleCnt="0"/>
      <dgm:spPr/>
    </dgm:pt>
    <dgm:pt modelId="{C39224C7-3749-8445-BFC2-7C98F6796DA6}" type="pres">
      <dgm:prSet presAssocID="{7737A5EB-657C-E94E-84D8-B37DDAE444A3}" presName="parentLeftMargin" presStyleLbl="node1" presStyleIdx="2" presStyleCnt="5"/>
      <dgm:spPr/>
      <dgm:t>
        <a:bodyPr/>
        <a:lstStyle/>
        <a:p>
          <a:endParaRPr lang="en-US"/>
        </a:p>
      </dgm:t>
    </dgm:pt>
    <dgm:pt modelId="{77AD684E-3278-7B4A-A912-25A411DAB0C2}" type="pres">
      <dgm:prSet presAssocID="{7737A5EB-657C-E94E-84D8-B37DDAE444A3}" presName="parentText" presStyleLbl="node1" presStyleIdx="3" presStyleCnt="5">
        <dgm:presLayoutVars>
          <dgm:chMax val="0"/>
          <dgm:bulletEnabled val="1"/>
        </dgm:presLayoutVars>
      </dgm:prSet>
      <dgm:spPr/>
      <dgm:t>
        <a:bodyPr/>
        <a:lstStyle/>
        <a:p>
          <a:endParaRPr lang="en-US"/>
        </a:p>
      </dgm:t>
    </dgm:pt>
    <dgm:pt modelId="{36960B52-AC9D-9943-BBA1-AFB167821910}" type="pres">
      <dgm:prSet presAssocID="{7737A5EB-657C-E94E-84D8-B37DDAE444A3}" presName="negativeSpace" presStyleCnt="0"/>
      <dgm:spPr/>
    </dgm:pt>
    <dgm:pt modelId="{10392CAA-1945-4C47-B034-82A9661F87D3}" type="pres">
      <dgm:prSet presAssocID="{7737A5EB-657C-E94E-84D8-B37DDAE444A3}" presName="childText" presStyleLbl="conFgAcc1" presStyleIdx="3" presStyleCnt="5">
        <dgm:presLayoutVars>
          <dgm:bulletEnabled val="1"/>
        </dgm:presLayoutVars>
      </dgm:prSet>
      <dgm:spPr/>
    </dgm:pt>
    <dgm:pt modelId="{7A018278-6A83-E543-904E-37ABE62327F2}" type="pres">
      <dgm:prSet presAssocID="{E495F329-05C5-F848-BB70-22104A10FA09}" presName="spaceBetweenRectangles" presStyleCnt="0"/>
      <dgm:spPr/>
    </dgm:pt>
    <dgm:pt modelId="{3161B494-0A8D-4A42-BCF6-E93ED2335434}" type="pres">
      <dgm:prSet presAssocID="{85C7C9C7-6BFA-0749-8F66-44607AB89E22}" presName="parentLin" presStyleCnt="0"/>
      <dgm:spPr/>
    </dgm:pt>
    <dgm:pt modelId="{062BD3C7-FCB9-AA4D-8DDC-02E329219270}" type="pres">
      <dgm:prSet presAssocID="{85C7C9C7-6BFA-0749-8F66-44607AB89E22}" presName="parentLeftMargin" presStyleLbl="node1" presStyleIdx="3" presStyleCnt="5"/>
      <dgm:spPr/>
      <dgm:t>
        <a:bodyPr/>
        <a:lstStyle/>
        <a:p>
          <a:endParaRPr lang="en-US"/>
        </a:p>
      </dgm:t>
    </dgm:pt>
    <dgm:pt modelId="{2247CB7B-8CFE-0642-BB6D-3B11175308CB}" type="pres">
      <dgm:prSet presAssocID="{85C7C9C7-6BFA-0749-8F66-44607AB89E22}" presName="parentText" presStyleLbl="node1" presStyleIdx="4" presStyleCnt="5">
        <dgm:presLayoutVars>
          <dgm:chMax val="0"/>
          <dgm:bulletEnabled val="1"/>
        </dgm:presLayoutVars>
      </dgm:prSet>
      <dgm:spPr/>
      <dgm:t>
        <a:bodyPr/>
        <a:lstStyle/>
        <a:p>
          <a:endParaRPr lang="en-US"/>
        </a:p>
      </dgm:t>
    </dgm:pt>
    <dgm:pt modelId="{501328D9-4DED-5F44-A347-732F5E87A876}" type="pres">
      <dgm:prSet presAssocID="{85C7C9C7-6BFA-0749-8F66-44607AB89E22}" presName="negativeSpace" presStyleCnt="0"/>
      <dgm:spPr/>
    </dgm:pt>
    <dgm:pt modelId="{1375100B-7D4A-4B4F-ACD8-8C0C3395D68F}" type="pres">
      <dgm:prSet presAssocID="{85C7C9C7-6BFA-0749-8F66-44607AB89E22}" presName="childText" presStyleLbl="conFgAcc1" presStyleIdx="4" presStyleCnt="5">
        <dgm:presLayoutVars>
          <dgm:bulletEnabled val="1"/>
        </dgm:presLayoutVars>
      </dgm:prSet>
      <dgm:spPr/>
    </dgm:pt>
  </dgm:ptLst>
  <dgm:cxnLst>
    <dgm:cxn modelId="{D87E3351-B1AA-0544-AE3A-1EB2E7F0B503}" type="presOf" srcId="{7737A5EB-657C-E94E-84D8-B37DDAE444A3}" destId="{77AD684E-3278-7B4A-A912-25A411DAB0C2}" srcOrd="1" destOrd="0" presId="urn:microsoft.com/office/officeart/2005/8/layout/list1"/>
    <dgm:cxn modelId="{9AE70495-7077-3C44-90E0-77A9840FB836}" type="presOf" srcId="{46147CCB-4C5B-B742-8852-723DF2FC6DBE}" destId="{7BCE6EBD-73DC-6445-9DA7-74FCC2200D9D}" srcOrd="0" destOrd="0" presId="urn:microsoft.com/office/officeart/2005/8/layout/list1"/>
    <dgm:cxn modelId="{6C6465DF-E56D-CE42-9EE7-A803ECC4D5F6}" type="presOf" srcId="{567F2C4B-D343-7443-BBFD-D43EBD6B9B9E}" destId="{FBFC451E-E5D7-064C-92FD-7659ED920C17}" srcOrd="0" destOrd="0" presId="urn:microsoft.com/office/officeart/2005/8/layout/list1"/>
    <dgm:cxn modelId="{8B703386-45AD-0043-9E94-C3DDAAD17BFE}" srcId="{567F2C4B-D343-7443-BBFD-D43EBD6B9B9E}" destId="{7737A5EB-657C-E94E-84D8-B37DDAE444A3}" srcOrd="3" destOrd="0" parTransId="{8139CCF8-9AEE-F344-93B2-1945DE68CBDB}" sibTransId="{E495F329-05C5-F848-BB70-22104A10FA09}"/>
    <dgm:cxn modelId="{A8C24DF1-8C3E-054A-A14E-A77718576F9E}" srcId="{567F2C4B-D343-7443-BBFD-D43EBD6B9B9E}" destId="{46147CCB-4C5B-B742-8852-723DF2FC6DBE}" srcOrd="2" destOrd="0" parTransId="{61F7A2AC-4780-5D42-9D62-153F71A084E1}" sibTransId="{3A52B7C8-5A6D-EA4D-808E-B4320D79894A}"/>
    <dgm:cxn modelId="{2B868EFD-8811-DD42-839C-3D5B606C2E9F}" srcId="{567F2C4B-D343-7443-BBFD-D43EBD6B9B9E}" destId="{85C7C9C7-6BFA-0749-8F66-44607AB89E22}" srcOrd="4" destOrd="0" parTransId="{7AFBED00-DDAE-ED42-9AA1-E013CE074D7D}" sibTransId="{80DF9E0C-2C97-2243-A566-9E039B42D3CD}"/>
    <dgm:cxn modelId="{318B94D4-120B-5E40-A009-C9ABA2DEF1EF}" srcId="{567F2C4B-D343-7443-BBFD-D43EBD6B9B9E}" destId="{B4F8AD20-CE53-664F-A538-CB7B9AAEE4DF}" srcOrd="1" destOrd="0" parTransId="{035497E4-1163-8B4A-8F85-E7AD4F305EFF}" sibTransId="{3DA4A6D3-4E44-2C43-89B6-35D1BEDBE3B6}"/>
    <dgm:cxn modelId="{50C49C31-001C-B044-AA9C-4079F46985BA}" type="presOf" srcId="{B4F8AD20-CE53-664F-A538-CB7B9AAEE4DF}" destId="{97C03A8C-EC93-1B44-A1D4-A7A63A79BDDE}" srcOrd="1" destOrd="0" presId="urn:microsoft.com/office/officeart/2005/8/layout/list1"/>
    <dgm:cxn modelId="{52D134F9-2AC3-4248-AEC0-3CC03B31567B}" type="presOf" srcId="{9299345C-AA56-B44E-B502-60BA356D85AB}" destId="{013A8C17-7175-9C42-A6E2-2C38EB0802E6}" srcOrd="1" destOrd="0" presId="urn:microsoft.com/office/officeart/2005/8/layout/list1"/>
    <dgm:cxn modelId="{4305791B-9D42-EA42-9D01-A83CC60E3361}" type="presOf" srcId="{B4F8AD20-CE53-664F-A538-CB7B9AAEE4DF}" destId="{F5A2DC78-14CC-F34A-97DB-5E0286D66E12}" srcOrd="0" destOrd="0" presId="urn:microsoft.com/office/officeart/2005/8/layout/list1"/>
    <dgm:cxn modelId="{04F57F3C-7DC2-1946-BAC3-808CEABAB60E}" type="presOf" srcId="{7737A5EB-657C-E94E-84D8-B37DDAE444A3}" destId="{C39224C7-3749-8445-BFC2-7C98F6796DA6}" srcOrd="0" destOrd="0" presId="urn:microsoft.com/office/officeart/2005/8/layout/list1"/>
    <dgm:cxn modelId="{9E7B0C54-FE03-DB49-9F0B-0764A6B85457}" type="presOf" srcId="{85C7C9C7-6BFA-0749-8F66-44607AB89E22}" destId="{2247CB7B-8CFE-0642-BB6D-3B11175308CB}" srcOrd="1" destOrd="0" presId="urn:microsoft.com/office/officeart/2005/8/layout/list1"/>
    <dgm:cxn modelId="{930279A4-F830-B14E-A99A-C247F85C1241}" type="presOf" srcId="{9299345C-AA56-B44E-B502-60BA356D85AB}" destId="{C2BAC04E-0515-C248-8294-DC45D2E0022A}" srcOrd="0" destOrd="0" presId="urn:microsoft.com/office/officeart/2005/8/layout/list1"/>
    <dgm:cxn modelId="{51E23A75-C3A3-9F44-99B0-528CB7D50D52}" srcId="{567F2C4B-D343-7443-BBFD-D43EBD6B9B9E}" destId="{9299345C-AA56-B44E-B502-60BA356D85AB}" srcOrd="0" destOrd="0" parTransId="{FA4AA785-C8C7-0845-8244-485350CF83EA}" sibTransId="{BF327E11-58B2-C549-8508-8C47E05A45CD}"/>
    <dgm:cxn modelId="{C94A3A72-3211-D343-94B3-D4E7142AECD0}" type="presOf" srcId="{46147CCB-4C5B-B742-8852-723DF2FC6DBE}" destId="{929C2BF6-B543-9943-A1E6-0DD39CE0BC3B}" srcOrd="1" destOrd="0" presId="urn:microsoft.com/office/officeart/2005/8/layout/list1"/>
    <dgm:cxn modelId="{F283C38A-96FE-6D4D-ACDD-E86D9386819E}" type="presOf" srcId="{85C7C9C7-6BFA-0749-8F66-44607AB89E22}" destId="{062BD3C7-FCB9-AA4D-8DDC-02E329219270}" srcOrd="0" destOrd="0" presId="urn:microsoft.com/office/officeart/2005/8/layout/list1"/>
    <dgm:cxn modelId="{54A74262-E8D1-9947-87E1-32581818E7B8}" type="presParOf" srcId="{FBFC451E-E5D7-064C-92FD-7659ED920C17}" destId="{CF9AE893-4078-4D4B-81FC-4CB22D6520EF}" srcOrd="0" destOrd="0" presId="urn:microsoft.com/office/officeart/2005/8/layout/list1"/>
    <dgm:cxn modelId="{84463D27-C2FE-3843-AB94-6456F5158156}" type="presParOf" srcId="{CF9AE893-4078-4D4B-81FC-4CB22D6520EF}" destId="{C2BAC04E-0515-C248-8294-DC45D2E0022A}" srcOrd="0" destOrd="0" presId="urn:microsoft.com/office/officeart/2005/8/layout/list1"/>
    <dgm:cxn modelId="{F3A9BA17-C4F6-4645-BBF2-D9DA79B5A060}" type="presParOf" srcId="{CF9AE893-4078-4D4B-81FC-4CB22D6520EF}" destId="{013A8C17-7175-9C42-A6E2-2C38EB0802E6}" srcOrd="1" destOrd="0" presId="urn:microsoft.com/office/officeart/2005/8/layout/list1"/>
    <dgm:cxn modelId="{25F32EED-C5FA-BF40-931D-ED19A90D5A4A}" type="presParOf" srcId="{FBFC451E-E5D7-064C-92FD-7659ED920C17}" destId="{4A3125AF-E9E5-AE4B-9E6B-92B55EFB56B8}" srcOrd="1" destOrd="0" presId="urn:microsoft.com/office/officeart/2005/8/layout/list1"/>
    <dgm:cxn modelId="{91CF9C4B-034C-184B-BF12-7B7DDBE30E65}" type="presParOf" srcId="{FBFC451E-E5D7-064C-92FD-7659ED920C17}" destId="{471F9890-6860-4344-A6FF-0499AA56F503}" srcOrd="2" destOrd="0" presId="urn:microsoft.com/office/officeart/2005/8/layout/list1"/>
    <dgm:cxn modelId="{4D317E01-ED85-D94A-8022-6EE5CCB54408}" type="presParOf" srcId="{FBFC451E-E5D7-064C-92FD-7659ED920C17}" destId="{7E2827DD-C671-6641-B1CB-D81DC1AC9F93}" srcOrd="3" destOrd="0" presId="urn:microsoft.com/office/officeart/2005/8/layout/list1"/>
    <dgm:cxn modelId="{4BD36A1D-25CC-7A4E-AA83-BF6D442327DA}" type="presParOf" srcId="{FBFC451E-E5D7-064C-92FD-7659ED920C17}" destId="{C704018A-5826-194B-9E2B-8D0E35AB448B}" srcOrd="4" destOrd="0" presId="urn:microsoft.com/office/officeart/2005/8/layout/list1"/>
    <dgm:cxn modelId="{F6C5D2CB-2929-8E4F-8D28-A589D78FE607}" type="presParOf" srcId="{C704018A-5826-194B-9E2B-8D0E35AB448B}" destId="{F5A2DC78-14CC-F34A-97DB-5E0286D66E12}" srcOrd="0" destOrd="0" presId="urn:microsoft.com/office/officeart/2005/8/layout/list1"/>
    <dgm:cxn modelId="{C36761A3-461A-8D44-A103-87CA009537DB}" type="presParOf" srcId="{C704018A-5826-194B-9E2B-8D0E35AB448B}" destId="{97C03A8C-EC93-1B44-A1D4-A7A63A79BDDE}" srcOrd="1" destOrd="0" presId="urn:microsoft.com/office/officeart/2005/8/layout/list1"/>
    <dgm:cxn modelId="{8D7391DE-FF94-884F-9ABB-26AB84BB0A41}" type="presParOf" srcId="{FBFC451E-E5D7-064C-92FD-7659ED920C17}" destId="{E7B0F3C1-1F37-E243-A31C-30CD9377E537}" srcOrd="5" destOrd="0" presId="urn:microsoft.com/office/officeart/2005/8/layout/list1"/>
    <dgm:cxn modelId="{8F975807-E766-174C-BD18-080777525635}" type="presParOf" srcId="{FBFC451E-E5D7-064C-92FD-7659ED920C17}" destId="{AE2A5BED-2833-7944-B70B-50115BEFE4D2}" srcOrd="6" destOrd="0" presId="urn:microsoft.com/office/officeart/2005/8/layout/list1"/>
    <dgm:cxn modelId="{1E6CE232-7461-9045-9791-EE4B8696124B}" type="presParOf" srcId="{FBFC451E-E5D7-064C-92FD-7659ED920C17}" destId="{513530D9-2F84-3E49-AB31-CC74D89FFDF8}" srcOrd="7" destOrd="0" presId="urn:microsoft.com/office/officeart/2005/8/layout/list1"/>
    <dgm:cxn modelId="{56BD372A-87D7-E64E-8ABF-CB3060E1915D}" type="presParOf" srcId="{FBFC451E-E5D7-064C-92FD-7659ED920C17}" destId="{4944E68D-0E76-8646-BC96-ABC91D7F3F0D}" srcOrd="8" destOrd="0" presId="urn:microsoft.com/office/officeart/2005/8/layout/list1"/>
    <dgm:cxn modelId="{1E2C33DF-E123-094E-9CCC-F55D657BB74A}" type="presParOf" srcId="{4944E68D-0E76-8646-BC96-ABC91D7F3F0D}" destId="{7BCE6EBD-73DC-6445-9DA7-74FCC2200D9D}" srcOrd="0" destOrd="0" presId="urn:microsoft.com/office/officeart/2005/8/layout/list1"/>
    <dgm:cxn modelId="{6FFE6354-483B-1E44-8A35-5AACF74D4BD5}" type="presParOf" srcId="{4944E68D-0E76-8646-BC96-ABC91D7F3F0D}" destId="{929C2BF6-B543-9943-A1E6-0DD39CE0BC3B}" srcOrd="1" destOrd="0" presId="urn:microsoft.com/office/officeart/2005/8/layout/list1"/>
    <dgm:cxn modelId="{0FFC5C84-EC6C-2943-A918-CF14A4F00E6B}" type="presParOf" srcId="{FBFC451E-E5D7-064C-92FD-7659ED920C17}" destId="{795966B9-AB8B-8A46-80EA-EDD2335A3564}" srcOrd="9" destOrd="0" presId="urn:microsoft.com/office/officeart/2005/8/layout/list1"/>
    <dgm:cxn modelId="{AEC698BA-02B6-414B-84B6-0BF8B09DFF31}" type="presParOf" srcId="{FBFC451E-E5D7-064C-92FD-7659ED920C17}" destId="{25C02BF3-B0FF-A74B-B74B-04E2FD66566F}" srcOrd="10" destOrd="0" presId="urn:microsoft.com/office/officeart/2005/8/layout/list1"/>
    <dgm:cxn modelId="{90A7F500-4E78-4546-935B-B34ACA0F3F3D}" type="presParOf" srcId="{FBFC451E-E5D7-064C-92FD-7659ED920C17}" destId="{CEB3E16E-CF4C-E046-B18F-56A2FDA982F9}" srcOrd="11" destOrd="0" presId="urn:microsoft.com/office/officeart/2005/8/layout/list1"/>
    <dgm:cxn modelId="{1A34350F-3AD9-9240-9B0A-958EB5D8C1FC}" type="presParOf" srcId="{FBFC451E-E5D7-064C-92FD-7659ED920C17}" destId="{BB8FC040-2B90-A942-807E-B69D1C44D140}" srcOrd="12" destOrd="0" presId="urn:microsoft.com/office/officeart/2005/8/layout/list1"/>
    <dgm:cxn modelId="{705247FF-29C3-E349-9CD1-AC77F8672199}" type="presParOf" srcId="{BB8FC040-2B90-A942-807E-B69D1C44D140}" destId="{C39224C7-3749-8445-BFC2-7C98F6796DA6}" srcOrd="0" destOrd="0" presId="urn:microsoft.com/office/officeart/2005/8/layout/list1"/>
    <dgm:cxn modelId="{17835F41-1D79-D748-93F5-1222D44351AB}" type="presParOf" srcId="{BB8FC040-2B90-A942-807E-B69D1C44D140}" destId="{77AD684E-3278-7B4A-A912-25A411DAB0C2}" srcOrd="1" destOrd="0" presId="urn:microsoft.com/office/officeart/2005/8/layout/list1"/>
    <dgm:cxn modelId="{0027E0D6-C1C0-6145-A1C3-5CCB62216EB8}" type="presParOf" srcId="{FBFC451E-E5D7-064C-92FD-7659ED920C17}" destId="{36960B52-AC9D-9943-BBA1-AFB167821910}" srcOrd="13" destOrd="0" presId="urn:microsoft.com/office/officeart/2005/8/layout/list1"/>
    <dgm:cxn modelId="{A0F89E99-5316-BE4C-AA49-DFE547A33536}" type="presParOf" srcId="{FBFC451E-E5D7-064C-92FD-7659ED920C17}" destId="{10392CAA-1945-4C47-B034-82A9661F87D3}" srcOrd="14" destOrd="0" presId="urn:microsoft.com/office/officeart/2005/8/layout/list1"/>
    <dgm:cxn modelId="{6A55C6F6-B42E-9C49-A0FF-BBB8BA4BF8E1}" type="presParOf" srcId="{FBFC451E-E5D7-064C-92FD-7659ED920C17}" destId="{7A018278-6A83-E543-904E-37ABE62327F2}" srcOrd="15" destOrd="0" presId="urn:microsoft.com/office/officeart/2005/8/layout/list1"/>
    <dgm:cxn modelId="{3478DB2C-55F3-4A4D-AC49-621E893A7DB5}" type="presParOf" srcId="{FBFC451E-E5D7-064C-92FD-7659ED920C17}" destId="{3161B494-0A8D-4A42-BCF6-E93ED2335434}" srcOrd="16" destOrd="0" presId="urn:microsoft.com/office/officeart/2005/8/layout/list1"/>
    <dgm:cxn modelId="{B76C725E-69F6-2245-BF56-D5D8079A8498}" type="presParOf" srcId="{3161B494-0A8D-4A42-BCF6-E93ED2335434}" destId="{062BD3C7-FCB9-AA4D-8DDC-02E329219270}" srcOrd="0" destOrd="0" presId="urn:microsoft.com/office/officeart/2005/8/layout/list1"/>
    <dgm:cxn modelId="{B45FE160-D63C-2A47-99D6-B9F9DC13E902}" type="presParOf" srcId="{3161B494-0A8D-4A42-BCF6-E93ED2335434}" destId="{2247CB7B-8CFE-0642-BB6D-3B11175308CB}" srcOrd="1" destOrd="0" presId="urn:microsoft.com/office/officeart/2005/8/layout/list1"/>
    <dgm:cxn modelId="{650CE684-5046-334D-9C65-5E6EDBF82FFA}" type="presParOf" srcId="{FBFC451E-E5D7-064C-92FD-7659ED920C17}" destId="{501328D9-4DED-5F44-A347-732F5E87A876}" srcOrd="17" destOrd="0" presId="urn:microsoft.com/office/officeart/2005/8/layout/list1"/>
    <dgm:cxn modelId="{651A080F-E7F9-F641-99E7-547568E40C91}" type="presParOf" srcId="{FBFC451E-E5D7-064C-92FD-7659ED920C17}" destId="{1375100B-7D4A-4B4F-ACD8-8C0C3395D68F}" srcOrd="18"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67F2C4B-D343-7443-BBFD-D43EBD6B9B9E}"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9299345C-AA56-B44E-B502-60BA356D85AB}">
      <dgm:prSet phldrT="[Text]"/>
      <dgm:spPr/>
      <dgm:t>
        <a:bodyPr/>
        <a:lstStyle/>
        <a:p>
          <a:r>
            <a:rPr lang="en-US" dirty="0" smtClean="0"/>
            <a:t>Focus</a:t>
          </a:r>
          <a:endParaRPr lang="en-US" dirty="0"/>
        </a:p>
      </dgm:t>
    </dgm:pt>
    <dgm:pt modelId="{FA4AA785-C8C7-0845-8244-485350CF83EA}" type="parTrans" cxnId="{51E23A75-C3A3-9F44-99B0-528CB7D50D52}">
      <dgm:prSet/>
      <dgm:spPr/>
      <dgm:t>
        <a:bodyPr/>
        <a:lstStyle/>
        <a:p>
          <a:endParaRPr lang="en-US"/>
        </a:p>
      </dgm:t>
    </dgm:pt>
    <dgm:pt modelId="{BF327E11-58B2-C549-8508-8C47E05A45CD}" type="sibTrans" cxnId="{51E23A75-C3A3-9F44-99B0-528CB7D50D52}">
      <dgm:prSet/>
      <dgm:spPr/>
      <dgm:t>
        <a:bodyPr/>
        <a:lstStyle/>
        <a:p>
          <a:endParaRPr lang="en-US"/>
        </a:p>
      </dgm:t>
    </dgm:pt>
    <dgm:pt modelId="{B4F8AD20-CE53-664F-A538-CB7B9AAEE4DF}">
      <dgm:prSet phldrT="[Text]"/>
      <dgm:spPr/>
      <dgm:t>
        <a:bodyPr/>
        <a:lstStyle/>
        <a:p>
          <a:r>
            <a:rPr lang="en-US" dirty="0" smtClean="0"/>
            <a:t>Set Exposure</a:t>
          </a:r>
          <a:endParaRPr lang="en-US" dirty="0"/>
        </a:p>
      </dgm:t>
    </dgm:pt>
    <dgm:pt modelId="{035497E4-1163-8B4A-8F85-E7AD4F305EFF}" type="parTrans" cxnId="{318B94D4-120B-5E40-A009-C9ABA2DEF1EF}">
      <dgm:prSet/>
      <dgm:spPr/>
      <dgm:t>
        <a:bodyPr/>
        <a:lstStyle/>
        <a:p>
          <a:endParaRPr lang="en-US"/>
        </a:p>
      </dgm:t>
    </dgm:pt>
    <dgm:pt modelId="{3DA4A6D3-4E44-2C43-89B6-35D1BEDBE3B6}" type="sibTrans" cxnId="{318B94D4-120B-5E40-A009-C9ABA2DEF1EF}">
      <dgm:prSet/>
      <dgm:spPr/>
      <dgm:t>
        <a:bodyPr/>
        <a:lstStyle/>
        <a:p>
          <a:endParaRPr lang="en-US"/>
        </a:p>
      </dgm:t>
    </dgm:pt>
    <dgm:pt modelId="{7737A5EB-657C-E94E-84D8-B37DDAE444A3}">
      <dgm:prSet phldrT="[Text]"/>
      <dgm:spPr>
        <a:effectLst>
          <a:glow rad="228600">
            <a:schemeClr val="accent4">
              <a:satMod val="175000"/>
              <a:alpha val="40000"/>
            </a:schemeClr>
          </a:glow>
        </a:effectLst>
      </dgm:spPr>
      <dgm:t>
        <a:bodyPr/>
        <a:lstStyle/>
        <a:p>
          <a:r>
            <a:rPr lang="en-US" dirty="0" smtClean="0"/>
            <a:t>Set Gray Balance</a:t>
          </a:r>
        </a:p>
      </dgm:t>
    </dgm:pt>
    <dgm:pt modelId="{8139CCF8-9AEE-F344-93B2-1945DE68CBDB}" type="parTrans" cxnId="{8B703386-45AD-0043-9E94-C3DDAAD17BFE}">
      <dgm:prSet/>
      <dgm:spPr/>
      <dgm:t>
        <a:bodyPr/>
        <a:lstStyle/>
        <a:p>
          <a:endParaRPr lang="en-US"/>
        </a:p>
      </dgm:t>
    </dgm:pt>
    <dgm:pt modelId="{E495F329-05C5-F848-BB70-22104A10FA09}" type="sibTrans" cxnId="{8B703386-45AD-0043-9E94-C3DDAAD17BFE}">
      <dgm:prSet/>
      <dgm:spPr/>
      <dgm:t>
        <a:bodyPr/>
        <a:lstStyle/>
        <a:p>
          <a:endParaRPr lang="en-US"/>
        </a:p>
      </dgm:t>
    </dgm:pt>
    <dgm:pt modelId="{46147CCB-4C5B-B742-8852-723DF2FC6DBE}">
      <dgm:prSet phldrT="[Text]"/>
      <dgm:spPr/>
      <dgm:t>
        <a:bodyPr/>
        <a:lstStyle/>
        <a:p>
          <a:r>
            <a:rPr lang="en-US" dirty="0" smtClean="0"/>
            <a:t>Flat-Field</a:t>
          </a:r>
          <a:endParaRPr lang="en-US" dirty="0"/>
        </a:p>
      </dgm:t>
    </dgm:pt>
    <dgm:pt modelId="{61F7A2AC-4780-5D42-9D62-153F71A084E1}" type="parTrans" cxnId="{A8C24DF1-8C3E-054A-A14E-A77718576F9E}">
      <dgm:prSet/>
      <dgm:spPr/>
      <dgm:t>
        <a:bodyPr/>
        <a:lstStyle/>
        <a:p>
          <a:endParaRPr lang="en-US"/>
        </a:p>
      </dgm:t>
    </dgm:pt>
    <dgm:pt modelId="{3A52B7C8-5A6D-EA4D-808E-B4320D79894A}" type="sibTrans" cxnId="{A8C24DF1-8C3E-054A-A14E-A77718576F9E}">
      <dgm:prSet/>
      <dgm:spPr/>
      <dgm:t>
        <a:bodyPr/>
        <a:lstStyle/>
        <a:p>
          <a:endParaRPr lang="en-US"/>
        </a:p>
      </dgm:t>
    </dgm:pt>
    <dgm:pt modelId="{85C7C9C7-6BFA-0749-8F66-44607AB89E22}">
      <dgm:prSet phldrT="[Text]"/>
      <dgm:spPr/>
      <dgm:t>
        <a:bodyPr/>
        <a:lstStyle/>
        <a:p>
          <a:r>
            <a:rPr lang="en-US" dirty="0" smtClean="0"/>
            <a:t>Capture</a:t>
          </a:r>
        </a:p>
      </dgm:t>
    </dgm:pt>
    <dgm:pt modelId="{7AFBED00-DDAE-ED42-9AA1-E013CE074D7D}" type="parTrans" cxnId="{2B868EFD-8811-DD42-839C-3D5B606C2E9F}">
      <dgm:prSet/>
      <dgm:spPr/>
      <dgm:t>
        <a:bodyPr/>
        <a:lstStyle/>
        <a:p>
          <a:endParaRPr lang="en-US"/>
        </a:p>
      </dgm:t>
    </dgm:pt>
    <dgm:pt modelId="{80DF9E0C-2C97-2243-A566-9E039B42D3CD}" type="sibTrans" cxnId="{2B868EFD-8811-DD42-839C-3D5B606C2E9F}">
      <dgm:prSet/>
      <dgm:spPr/>
      <dgm:t>
        <a:bodyPr/>
        <a:lstStyle/>
        <a:p>
          <a:endParaRPr lang="en-US"/>
        </a:p>
      </dgm:t>
    </dgm:pt>
    <dgm:pt modelId="{FBFC451E-E5D7-064C-92FD-7659ED920C17}" type="pres">
      <dgm:prSet presAssocID="{567F2C4B-D343-7443-BBFD-D43EBD6B9B9E}" presName="linear" presStyleCnt="0">
        <dgm:presLayoutVars>
          <dgm:dir/>
          <dgm:animLvl val="lvl"/>
          <dgm:resizeHandles val="exact"/>
        </dgm:presLayoutVars>
      </dgm:prSet>
      <dgm:spPr/>
      <dgm:t>
        <a:bodyPr/>
        <a:lstStyle/>
        <a:p>
          <a:endParaRPr lang="en-US"/>
        </a:p>
      </dgm:t>
    </dgm:pt>
    <dgm:pt modelId="{CF9AE893-4078-4D4B-81FC-4CB22D6520EF}" type="pres">
      <dgm:prSet presAssocID="{9299345C-AA56-B44E-B502-60BA356D85AB}" presName="parentLin" presStyleCnt="0"/>
      <dgm:spPr/>
    </dgm:pt>
    <dgm:pt modelId="{C2BAC04E-0515-C248-8294-DC45D2E0022A}" type="pres">
      <dgm:prSet presAssocID="{9299345C-AA56-B44E-B502-60BA356D85AB}" presName="parentLeftMargin" presStyleLbl="node1" presStyleIdx="0" presStyleCnt="5"/>
      <dgm:spPr/>
      <dgm:t>
        <a:bodyPr/>
        <a:lstStyle/>
        <a:p>
          <a:endParaRPr lang="en-US"/>
        </a:p>
      </dgm:t>
    </dgm:pt>
    <dgm:pt modelId="{013A8C17-7175-9C42-A6E2-2C38EB0802E6}" type="pres">
      <dgm:prSet presAssocID="{9299345C-AA56-B44E-B502-60BA356D85AB}" presName="parentText" presStyleLbl="node1" presStyleIdx="0" presStyleCnt="5">
        <dgm:presLayoutVars>
          <dgm:chMax val="0"/>
          <dgm:bulletEnabled val="1"/>
        </dgm:presLayoutVars>
      </dgm:prSet>
      <dgm:spPr/>
      <dgm:t>
        <a:bodyPr/>
        <a:lstStyle/>
        <a:p>
          <a:endParaRPr lang="en-US"/>
        </a:p>
      </dgm:t>
    </dgm:pt>
    <dgm:pt modelId="{4A3125AF-E9E5-AE4B-9E6B-92B55EFB56B8}" type="pres">
      <dgm:prSet presAssocID="{9299345C-AA56-B44E-B502-60BA356D85AB}" presName="negativeSpace" presStyleCnt="0"/>
      <dgm:spPr/>
    </dgm:pt>
    <dgm:pt modelId="{471F9890-6860-4344-A6FF-0499AA56F503}" type="pres">
      <dgm:prSet presAssocID="{9299345C-AA56-B44E-B502-60BA356D85AB}" presName="childText" presStyleLbl="conFgAcc1" presStyleIdx="0" presStyleCnt="5">
        <dgm:presLayoutVars>
          <dgm:bulletEnabled val="1"/>
        </dgm:presLayoutVars>
      </dgm:prSet>
      <dgm:spPr/>
    </dgm:pt>
    <dgm:pt modelId="{7E2827DD-C671-6641-B1CB-D81DC1AC9F93}" type="pres">
      <dgm:prSet presAssocID="{BF327E11-58B2-C549-8508-8C47E05A45CD}" presName="spaceBetweenRectangles" presStyleCnt="0"/>
      <dgm:spPr/>
    </dgm:pt>
    <dgm:pt modelId="{C704018A-5826-194B-9E2B-8D0E35AB448B}" type="pres">
      <dgm:prSet presAssocID="{B4F8AD20-CE53-664F-A538-CB7B9AAEE4DF}" presName="parentLin" presStyleCnt="0"/>
      <dgm:spPr/>
    </dgm:pt>
    <dgm:pt modelId="{F5A2DC78-14CC-F34A-97DB-5E0286D66E12}" type="pres">
      <dgm:prSet presAssocID="{B4F8AD20-CE53-664F-A538-CB7B9AAEE4DF}" presName="parentLeftMargin" presStyleLbl="node1" presStyleIdx="0" presStyleCnt="5"/>
      <dgm:spPr/>
      <dgm:t>
        <a:bodyPr/>
        <a:lstStyle/>
        <a:p>
          <a:endParaRPr lang="en-US"/>
        </a:p>
      </dgm:t>
    </dgm:pt>
    <dgm:pt modelId="{97C03A8C-EC93-1B44-A1D4-A7A63A79BDDE}" type="pres">
      <dgm:prSet presAssocID="{B4F8AD20-CE53-664F-A538-CB7B9AAEE4DF}" presName="parentText" presStyleLbl="node1" presStyleIdx="1" presStyleCnt="5">
        <dgm:presLayoutVars>
          <dgm:chMax val="0"/>
          <dgm:bulletEnabled val="1"/>
        </dgm:presLayoutVars>
      </dgm:prSet>
      <dgm:spPr/>
      <dgm:t>
        <a:bodyPr/>
        <a:lstStyle/>
        <a:p>
          <a:endParaRPr lang="en-US"/>
        </a:p>
      </dgm:t>
    </dgm:pt>
    <dgm:pt modelId="{E7B0F3C1-1F37-E243-A31C-30CD9377E537}" type="pres">
      <dgm:prSet presAssocID="{B4F8AD20-CE53-664F-A538-CB7B9AAEE4DF}" presName="negativeSpace" presStyleCnt="0"/>
      <dgm:spPr/>
    </dgm:pt>
    <dgm:pt modelId="{AE2A5BED-2833-7944-B70B-50115BEFE4D2}" type="pres">
      <dgm:prSet presAssocID="{B4F8AD20-CE53-664F-A538-CB7B9AAEE4DF}" presName="childText" presStyleLbl="conFgAcc1" presStyleIdx="1" presStyleCnt="5">
        <dgm:presLayoutVars>
          <dgm:bulletEnabled val="1"/>
        </dgm:presLayoutVars>
      </dgm:prSet>
      <dgm:spPr/>
    </dgm:pt>
    <dgm:pt modelId="{513530D9-2F84-3E49-AB31-CC74D89FFDF8}" type="pres">
      <dgm:prSet presAssocID="{3DA4A6D3-4E44-2C43-89B6-35D1BEDBE3B6}" presName="spaceBetweenRectangles" presStyleCnt="0"/>
      <dgm:spPr/>
    </dgm:pt>
    <dgm:pt modelId="{4944E68D-0E76-8646-BC96-ABC91D7F3F0D}" type="pres">
      <dgm:prSet presAssocID="{46147CCB-4C5B-B742-8852-723DF2FC6DBE}" presName="parentLin" presStyleCnt="0"/>
      <dgm:spPr/>
    </dgm:pt>
    <dgm:pt modelId="{7BCE6EBD-73DC-6445-9DA7-74FCC2200D9D}" type="pres">
      <dgm:prSet presAssocID="{46147CCB-4C5B-B742-8852-723DF2FC6DBE}" presName="parentLeftMargin" presStyleLbl="node1" presStyleIdx="1" presStyleCnt="5"/>
      <dgm:spPr/>
      <dgm:t>
        <a:bodyPr/>
        <a:lstStyle/>
        <a:p>
          <a:endParaRPr lang="en-US"/>
        </a:p>
      </dgm:t>
    </dgm:pt>
    <dgm:pt modelId="{929C2BF6-B543-9943-A1E6-0DD39CE0BC3B}" type="pres">
      <dgm:prSet presAssocID="{46147CCB-4C5B-B742-8852-723DF2FC6DBE}" presName="parentText" presStyleLbl="node1" presStyleIdx="2" presStyleCnt="5">
        <dgm:presLayoutVars>
          <dgm:chMax val="0"/>
          <dgm:bulletEnabled val="1"/>
        </dgm:presLayoutVars>
      </dgm:prSet>
      <dgm:spPr/>
      <dgm:t>
        <a:bodyPr/>
        <a:lstStyle/>
        <a:p>
          <a:endParaRPr lang="en-US"/>
        </a:p>
      </dgm:t>
    </dgm:pt>
    <dgm:pt modelId="{795966B9-AB8B-8A46-80EA-EDD2335A3564}" type="pres">
      <dgm:prSet presAssocID="{46147CCB-4C5B-B742-8852-723DF2FC6DBE}" presName="negativeSpace" presStyleCnt="0"/>
      <dgm:spPr/>
    </dgm:pt>
    <dgm:pt modelId="{25C02BF3-B0FF-A74B-B74B-04E2FD66566F}" type="pres">
      <dgm:prSet presAssocID="{46147CCB-4C5B-B742-8852-723DF2FC6DBE}" presName="childText" presStyleLbl="conFgAcc1" presStyleIdx="2" presStyleCnt="5">
        <dgm:presLayoutVars>
          <dgm:bulletEnabled val="1"/>
        </dgm:presLayoutVars>
      </dgm:prSet>
      <dgm:spPr/>
    </dgm:pt>
    <dgm:pt modelId="{CEB3E16E-CF4C-E046-B18F-56A2FDA982F9}" type="pres">
      <dgm:prSet presAssocID="{3A52B7C8-5A6D-EA4D-808E-B4320D79894A}" presName="spaceBetweenRectangles" presStyleCnt="0"/>
      <dgm:spPr/>
    </dgm:pt>
    <dgm:pt modelId="{BB8FC040-2B90-A942-807E-B69D1C44D140}" type="pres">
      <dgm:prSet presAssocID="{7737A5EB-657C-E94E-84D8-B37DDAE444A3}" presName="parentLin" presStyleCnt="0"/>
      <dgm:spPr/>
    </dgm:pt>
    <dgm:pt modelId="{C39224C7-3749-8445-BFC2-7C98F6796DA6}" type="pres">
      <dgm:prSet presAssocID="{7737A5EB-657C-E94E-84D8-B37DDAE444A3}" presName="parentLeftMargin" presStyleLbl="node1" presStyleIdx="2" presStyleCnt="5"/>
      <dgm:spPr/>
      <dgm:t>
        <a:bodyPr/>
        <a:lstStyle/>
        <a:p>
          <a:endParaRPr lang="en-US"/>
        </a:p>
      </dgm:t>
    </dgm:pt>
    <dgm:pt modelId="{77AD684E-3278-7B4A-A912-25A411DAB0C2}" type="pres">
      <dgm:prSet presAssocID="{7737A5EB-657C-E94E-84D8-B37DDAE444A3}" presName="parentText" presStyleLbl="node1" presStyleIdx="3" presStyleCnt="5">
        <dgm:presLayoutVars>
          <dgm:chMax val="0"/>
          <dgm:bulletEnabled val="1"/>
        </dgm:presLayoutVars>
      </dgm:prSet>
      <dgm:spPr/>
      <dgm:t>
        <a:bodyPr/>
        <a:lstStyle/>
        <a:p>
          <a:endParaRPr lang="en-US"/>
        </a:p>
      </dgm:t>
    </dgm:pt>
    <dgm:pt modelId="{36960B52-AC9D-9943-BBA1-AFB167821910}" type="pres">
      <dgm:prSet presAssocID="{7737A5EB-657C-E94E-84D8-B37DDAE444A3}" presName="negativeSpace" presStyleCnt="0"/>
      <dgm:spPr/>
    </dgm:pt>
    <dgm:pt modelId="{10392CAA-1945-4C47-B034-82A9661F87D3}" type="pres">
      <dgm:prSet presAssocID="{7737A5EB-657C-E94E-84D8-B37DDAE444A3}" presName="childText" presStyleLbl="conFgAcc1" presStyleIdx="3" presStyleCnt="5">
        <dgm:presLayoutVars>
          <dgm:bulletEnabled val="1"/>
        </dgm:presLayoutVars>
      </dgm:prSet>
      <dgm:spPr/>
    </dgm:pt>
    <dgm:pt modelId="{7A018278-6A83-E543-904E-37ABE62327F2}" type="pres">
      <dgm:prSet presAssocID="{E495F329-05C5-F848-BB70-22104A10FA09}" presName="spaceBetweenRectangles" presStyleCnt="0"/>
      <dgm:spPr/>
    </dgm:pt>
    <dgm:pt modelId="{3161B494-0A8D-4A42-BCF6-E93ED2335434}" type="pres">
      <dgm:prSet presAssocID="{85C7C9C7-6BFA-0749-8F66-44607AB89E22}" presName="parentLin" presStyleCnt="0"/>
      <dgm:spPr/>
    </dgm:pt>
    <dgm:pt modelId="{062BD3C7-FCB9-AA4D-8DDC-02E329219270}" type="pres">
      <dgm:prSet presAssocID="{85C7C9C7-6BFA-0749-8F66-44607AB89E22}" presName="parentLeftMargin" presStyleLbl="node1" presStyleIdx="3" presStyleCnt="5"/>
      <dgm:spPr/>
      <dgm:t>
        <a:bodyPr/>
        <a:lstStyle/>
        <a:p>
          <a:endParaRPr lang="en-US"/>
        </a:p>
      </dgm:t>
    </dgm:pt>
    <dgm:pt modelId="{2247CB7B-8CFE-0642-BB6D-3B11175308CB}" type="pres">
      <dgm:prSet presAssocID="{85C7C9C7-6BFA-0749-8F66-44607AB89E22}" presName="parentText" presStyleLbl="node1" presStyleIdx="4" presStyleCnt="5">
        <dgm:presLayoutVars>
          <dgm:chMax val="0"/>
          <dgm:bulletEnabled val="1"/>
        </dgm:presLayoutVars>
      </dgm:prSet>
      <dgm:spPr/>
      <dgm:t>
        <a:bodyPr/>
        <a:lstStyle/>
        <a:p>
          <a:endParaRPr lang="en-US"/>
        </a:p>
      </dgm:t>
    </dgm:pt>
    <dgm:pt modelId="{501328D9-4DED-5F44-A347-732F5E87A876}" type="pres">
      <dgm:prSet presAssocID="{85C7C9C7-6BFA-0749-8F66-44607AB89E22}" presName="negativeSpace" presStyleCnt="0"/>
      <dgm:spPr/>
    </dgm:pt>
    <dgm:pt modelId="{1375100B-7D4A-4B4F-ACD8-8C0C3395D68F}" type="pres">
      <dgm:prSet presAssocID="{85C7C9C7-6BFA-0749-8F66-44607AB89E22}" presName="childText" presStyleLbl="conFgAcc1" presStyleIdx="4" presStyleCnt="5">
        <dgm:presLayoutVars>
          <dgm:bulletEnabled val="1"/>
        </dgm:presLayoutVars>
      </dgm:prSet>
      <dgm:spPr/>
    </dgm:pt>
  </dgm:ptLst>
  <dgm:cxnLst>
    <dgm:cxn modelId="{E332C4EA-26B2-754C-A6E2-6A45FE623972}" type="presOf" srcId="{46147CCB-4C5B-B742-8852-723DF2FC6DBE}" destId="{929C2BF6-B543-9943-A1E6-0DD39CE0BC3B}" srcOrd="1" destOrd="0" presId="urn:microsoft.com/office/officeart/2005/8/layout/list1"/>
    <dgm:cxn modelId="{C88DCA78-ADCC-1347-A13B-7C0259692695}" type="presOf" srcId="{B4F8AD20-CE53-664F-A538-CB7B9AAEE4DF}" destId="{97C03A8C-EC93-1B44-A1D4-A7A63A79BDDE}" srcOrd="1" destOrd="0" presId="urn:microsoft.com/office/officeart/2005/8/layout/list1"/>
    <dgm:cxn modelId="{A8C24DF1-8C3E-054A-A14E-A77718576F9E}" srcId="{567F2C4B-D343-7443-BBFD-D43EBD6B9B9E}" destId="{46147CCB-4C5B-B742-8852-723DF2FC6DBE}" srcOrd="2" destOrd="0" parTransId="{61F7A2AC-4780-5D42-9D62-153F71A084E1}" sibTransId="{3A52B7C8-5A6D-EA4D-808E-B4320D79894A}"/>
    <dgm:cxn modelId="{03B314EE-D6BB-A34A-B623-4E34D12CE7B7}" type="presOf" srcId="{46147CCB-4C5B-B742-8852-723DF2FC6DBE}" destId="{7BCE6EBD-73DC-6445-9DA7-74FCC2200D9D}" srcOrd="0" destOrd="0" presId="urn:microsoft.com/office/officeart/2005/8/layout/list1"/>
    <dgm:cxn modelId="{8BCD84F4-113C-D84A-B643-29FD5590BB6E}" type="presOf" srcId="{7737A5EB-657C-E94E-84D8-B37DDAE444A3}" destId="{C39224C7-3749-8445-BFC2-7C98F6796DA6}" srcOrd="0" destOrd="0" presId="urn:microsoft.com/office/officeart/2005/8/layout/list1"/>
    <dgm:cxn modelId="{84A5A6EA-02D4-F742-B105-E13E3A187EBF}" type="presOf" srcId="{9299345C-AA56-B44E-B502-60BA356D85AB}" destId="{C2BAC04E-0515-C248-8294-DC45D2E0022A}" srcOrd="0" destOrd="0" presId="urn:microsoft.com/office/officeart/2005/8/layout/list1"/>
    <dgm:cxn modelId="{318B94D4-120B-5E40-A009-C9ABA2DEF1EF}" srcId="{567F2C4B-D343-7443-BBFD-D43EBD6B9B9E}" destId="{B4F8AD20-CE53-664F-A538-CB7B9AAEE4DF}" srcOrd="1" destOrd="0" parTransId="{035497E4-1163-8B4A-8F85-E7AD4F305EFF}" sibTransId="{3DA4A6D3-4E44-2C43-89B6-35D1BEDBE3B6}"/>
    <dgm:cxn modelId="{8B703386-45AD-0043-9E94-C3DDAAD17BFE}" srcId="{567F2C4B-D343-7443-BBFD-D43EBD6B9B9E}" destId="{7737A5EB-657C-E94E-84D8-B37DDAE444A3}" srcOrd="3" destOrd="0" parTransId="{8139CCF8-9AEE-F344-93B2-1945DE68CBDB}" sibTransId="{E495F329-05C5-F848-BB70-22104A10FA09}"/>
    <dgm:cxn modelId="{2B868EFD-8811-DD42-839C-3D5B606C2E9F}" srcId="{567F2C4B-D343-7443-BBFD-D43EBD6B9B9E}" destId="{85C7C9C7-6BFA-0749-8F66-44607AB89E22}" srcOrd="4" destOrd="0" parTransId="{7AFBED00-DDAE-ED42-9AA1-E013CE074D7D}" sibTransId="{80DF9E0C-2C97-2243-A566-9E039B42D3CD}"/>
    <dgm:cxn modelId="{F48B74F0-706B-8F46-A8E1-7C220750238B}" type="presOf" srcId="{9299345C-AA56-B44E-B502-60BA356D85AB}" destId="{013A8C17-7175-9C42-A6E2-2C38EB0802E6}" srcOrd="1" destOrd="0" presId="urn:microsoft.com/office/officeart/2005/8/layout/list1"/>
    <dgm:cxn modelId="{95D39E0A-438D-AB4D-9F69-E45FA21C3043}" type="presOf" srcId="{567F2C4B-D343-7443-BBFD-D43EBD6B9B9E}" destId="{FBFC451E-E5D7-064C-92FD-7659ED920C17}" srcOrd="0" destOrd="0" presId="urn:microsoft.com/office/officeart/2005/8/layout/list1"/>
    <dgm:cxn modelId="{DCF51116-CEDB-504B-AAC8-AE6D64E9B066}" type="presOf" srcId="{85C7C9C7-6BFA-0749-8F66-44607AB89E22}" destId="{2247CB7B-8CFE-0642-BB6D-3B11175308CB}" srcOrd="1" destOrd="0" presId="urn:microsoft.com/office/officeart/2005/8/layout/list1"/>
    <dgm:cxn modelId="{D3E144B6-A7DF-D445-8D86-F895F0C447FD}" type="presOf" srcId="{7737A5EB-657C-E94E-84D8-B37DDAE444A3}" destId="{77AD684E-3278-7B4A-A912-25A411DAB0C2}" srcOrd="1" destOrd="0" presId="urn:microsoft.com/office/officeart/2005/8/layout/list1"/>
    <dgm:cxn modelId="{3D15BC93-4D92-764A-B7F2-E094598FD995}" type="presOf" srcId="{B4F8AD20-CE53-664F-A538-CB7B9AAEE4DF}" destId="{F5A2DC78-14CC-F34A-97DB-5E0286D66E12}" srcOrd="0" destOrd="0" presId="urn:microsoft.com/office/officeart/2005/8/layout/list1"/>
    <dgm:cxn modelId="{B56FA44F-0358-A24C-9787-F0657BA7AE1E}" type="presOf" srcId="{85C7C9C7-6BFA-0749-8F66-44607AB89E22}" destId="{062BD3C7-FCB9-AA4D-8DDC-02E329219270}" srcOrd="0" destOrd="0" presId="urn:microsoft.com/office/officeart/2005/8/layout/list1"/>
    <dgm:cxn modelId="{51E23A75-C3A3-9F44-99B0-528CB7D50D52}" srcId="{567F2C4B-D343-7443-BBFD-D43EBD6B9B9E}" destId="{9299345C-AA56-B44E-B502-60BA356D85AB}" srcOrd="0" destOrd="0" parTransId="{FA4AA785-C8C7-0845-8244-485350CF83EA}" sibTransId="{BF327E11-58B2-C549-8508-8C47E05A45CD}"/>
    <dgm:cxn modelId="{9FBE4BF5-965E-2A47-91D9-F197D107A327}" type="presParOf" srcId="{FBFC451E-E5D7-064C-92FD-7659ED920C17}" destId="{CF9AE893-4078-4D4B-81FC-4CB22D6520EF}" srcOrd="0" destOrd="0" presId="urn:microsoft.com/office/officeart/2005/8/layout/list1"/>
    <dgm:cxn modelId="{3593642C-55B1-7C44-86CC-F2CAA2B60EF7}" type="presParOf" srcId="{CF9AE893-4078-4D4B-81FC-4CB22D6520EF}" destId="{C2BAC04E-0515-C248-8294-DC45D2E0022A}" srcOrd="0" destOrd="0" presId="urn:microsoft.com/office/officeart/2005/8/layout/list1"/>
    <dgm:cxn modelId="{7F5ADE80-74B3-D44D-BCEF-8FDCD84A5049}" type="presParOf" srcId="{CF9AE893-4078-4D4B-81FC-4CB22D6520EF}" destId="{013A8C17-7175-9C42-A6E2-2C38EB0802E6}" srcOrd="1" destOrd="0" presId="urn:microsoft.com/office/officeart/2005/8/layout/list1"/>
    <dgm:cxn modelId="{1096EBA4-4829-0B47-9711-981CE503BE6C}" type="presParOf" srcId="{FBFC451E-E5D7-064C-92FD-7659ED920C17}" destId="{4A3125AF-E9E5-AE4B-9E6B-92B55EFB56B8}" srcOrd="1" destOrd="0" presId="urn:microsoft.com/office/officeart/2005/8/layout/list1"/>
    <dgm:cxn modelId="{52ACBEAE-885C-6D47-B7A0-BC124567466F}" type="presParOf" srcId="{FBFC451E-E5D7-064C-92FD-7659ED920C17}" destId="{471F9890-6860-4344-A6FF-0499AA56F503}" srcOrd="2" destOrd="0" presId="urn:microsoft.com/office/officeart/2005/8/layout/list1"/>
    <dgm:cxn modelId="{52114C8F-2799-A249-BB2F-9E97268831D1}" type="presParOf" srcId="{FBFC451E-E5D7-064C-92FD-7659ED920C17}" destId="{7E2827DD-C671-6641-B1CB-D81DC1AC9F93}" srcOrd="3" destOrd="0" presId="urn:microsoft.com/office/officeart/2005/8/layout/list1"/>
    <dgm:cxn modelId="{3DDB734B-6565-EE41-96A7-34E570DAFAE4}" type="presParOf" srcId="{FBFC451E-E5D7-064C-92FD-7659ED920C17}" destId="{C704018A-5826-194B-9E2B-8D0E35AB448B}" srcOrd="4" destOrd="0" presId="urn:microsoft.com/office/officeart/2005/8/layout/list1"/>
    <dgm:cxn modelId="{A528FE38-EDFE-A74F-974F-570572F0A6A9}" type="presParOf" srcId="{C704018A-5826-194B-9E2B-8D0E35AB448B}" destId="{F5A2DC78-14CC-F34A-97DB-5E0286D66E12}" srcOrd="0" destOrd="0" presId="urn:microsoft.com/office/officeart/2005/8/layout/list1"/>
    <dgm:cxn modelId="{D303B17F-78F5-FC48-AA76-9A474698A65F}" type="presParOf" srcId="{C704018A-5826-194B-9E2B-8D0E35AB448B}" destId="{97C03A8C-EC93-1B44-A1D4-A7A63A79BDDE}" srcOrd="1" destOrd="0" presId="urn:microsoft.com/office/officeart/2005/8/layout/list1"/>
    <dgm:cxn modelId="{50F8571B-7635-0D44-9265-0554B0695B05}" type="presParOf" srcId="{FBFC451E-E5D7-064C-92FD-7659ED920C17}" destId="{E7B0F3C1-1F37-E243-A31C-30CD9377E537}" srcOrd="5" destOrd="0" presId="urn:microsoft.com/office/officeart/2005/8/layout/list1"/>
    <dgm:cxn modelId="{8E205C7B-364D-7D44-82AA-2A49A19960EC}" type="presParOf" srcId="{FBFC451E-E5D7-064C-92FD-7659ED920C17}" destId="{AE2A5BED-2833-7944-B70B-50115BEFE4D2}" srcOrd="6" destOrd="0" presId="urn:microsoft.com/office/officeart/2005/8/layout/list1"/>
    <dgm:cxn modelId="{E21BA884-1F2B-7E4B-A091-3DB9B5EF8921}" type="presParOf" srcId="{FBFC451E-E5D7-064C-92FD-7659ED920C17}" destId="{513530D9-2F84-3E49-AB31-CC74D89FFDF8}" srcOrd="7" destOrd="0" presId="urn:microsoft.com/office/officeart/2005/8/layout/list1"/>
    <dgm:cxn modelId="{903F59E5-F353-0048-BEC0-1445234F9296}" type="presParOf" srcId="{FBFC451E-E5D7-064C-92FD-7659ED920C17}" destId="{4944E68D-0E76-8646-BC96-ABC91D7F3F0D}" srcOrd="8" destOrd="0" presId="urn:microsoft.com/office/officeart/2005/8/layout/list1"/>
    <dgm:cxn modelId="{83405BCF-C773-924B-B850-DE516C99B7BC}" type="presParOf" srcId="{4944E68D-0E76-8646-BC96-ABC91D7F3F0D}" destId="{7BCE6EBD-73DC-6445-9DA7-74FCC2200D9D}" srcOrd="0" destOrd="0" presId="urn:microsoft.com/office/officeart/2005/8/layout/list1"/>
    <dgm:cxn modelId="{361CABBB-15AA-7C43-A72C-25E18144CAE6}" type="presParOf" srcId="{4944E68D-0E76-8646-BC96-ABC91D7F3F0D}" destId="{929C2BF6-B543-9943-A1E6-0DD39CE0BC3B}" srcOrd="1" destOrd="0" presId="urn:microsoft.com/office/officeart/2005/8/layout/list1"/>
    <dgm:cxn modelId="{C9E354FC-0093-2547-9E5C-92591A525514}" type="presParOf" srcId="{FBFC451E-E5D7-064C-92FD-7659ED920C17}" destId="{795966B9-AB8B-8A46-80EA-EDD2335A3564}" srcOrd="9" destOrd="0" presId="urn:microsoft.com/office/officeart/2005/8/layout/list1"/>
    <dgm:cxn modelId="{FB66D6F3-327C-454C-A393-1AEFF8FC7BC4}" type="presParOf" srcId="{FBFC451E-E5D7-064C-92FD-7659ED920C17}" destId="{25C02BF3-B0FF-A74B-B74B-04E2FD66566F}" srcOrd="10" destOrd="0" presId="urn:microsoft.com/office/officeart/2005/8/layout/list1"/>
    <dgm:cxn modelId="{5CDC0EAD-3C59-5247-9CDD-3CE2CBED1704}" type="presParOf" srcId="{FBFC451E-E5D7-064C-92FD-7659ED920C17}" destId="{CEB3E16E-CF4C-E046-B18F-56A2FDA982F9}" srcOrd="11" destOrd="0" presId="urn:microsoft.com/office/officeart/2005/8/layout/list1"/>
    <dgm:cxn modelId="{DE9502D8-D9E9-2940-B9B6-EE8456AE8B0D}" type="presParOf" srcId="{FBFC451E-E5D7-064C-92FD-7659ED920C17}" destId="{BB8FC040-2B90-A942-807E-B69D1C44D140}" srcOrd="12" destOrd="0" presId="urn:microsoft.com/office/officeart/2005/8/layout/list1"/>
    <dgm:cxn modelId="{1C1C0F89-089C-0E4A-8A6F-69EEF1A5BE15}" type="presParOf" srcId="{BB8FC040-2B90-A942-807E-B69D1C44D140}" destId="{C39224C7-3749-8445-BFC2-7C98F6796DA6}" srcOrd="0" destOrd="0" presId="urn:microsoft.com/office/officeart/2005/8/layout/list1"/>
    <dgm:cxn modelId="{8BD2FA83-7385-494F-A6A0-6C9BDF05B97B}" type="presParOf" srcId="{BB8FC040-2B90-A942-807E-B69D1C44D140}" destId="{77AD684E-3278-7B4A-A912-25A411DAB0C2}" srcOrd="1" destOrd="0" presId="urn:microsoft.com/office/officeart/2005/8/layout/list1"/>
    <dgm:cxn modelId="{7D1E88D7-0F25-6642-A5B6-25F4429E205C}" type="presParOf" srcId="{FBFC451E-E5D7-064C-92FD-7659ED920C17}" destId="{36960B52-AC9D-9943-BBA1-AFB167821910}" srcOrd="13" destOrd="0" presId="urn:microsoft.com/office/officeart/2005/8/layout/list1"/>
    <dgm:cxn modelId="{B975BD6A-657D-144A-92CF-7E8171532CB7}" type="presParOf" srcId="{FBFC451E-E5D7-064C-92FD-7659ED920C17}" destId="{10392CAA-1945-4C47-B034-82A9661F87D3}" srcOrd="14" destOrd="0" presId="urn:microsoft.com/office/officeart/2005/8/layout/list1"/>
    <dgm:cxn modelId="{B4C080EA-0F7F-F745-8978-0F0F1269624F}" type="presParOf" srcId="{FBFC451E-E5D7-064C-92FD-7659ED920C17}" destId="{7A018278-6A83-E543-904E-37ABE62327F2}" srcOrd="15" destOrd="0" presId="urn:microsoft.com/office/officeart/2005/8/layout/list1"/>
    <dgm:cxn modelId="{01055900-E2EF-2540-96DE-40EAE332C6D3}" type="presParOf" srcId="{FBFC451E-E5D7-064C-92FD-7659ED920C17}" destId="{3161B494-0A8D-4A42-BCF6-E93ED2335434}" srcOrd="16" destOrd="0" presId="urn:microsoft.com/office/officeart/2005/8/layout/list1"/>
    <dgm:cxn modelId="{20CAF77D-3B32-A842-A71F-F2A93B685C95}" type="presParOf" srcId="{3161B494-0A8D-4A42-BCF6-E93ED2335434}" destId="{062BD3C7-FCB9-AA4D-8DDC-02E329219270}" srcOrd="0" destOrd="0" presId="urn:microsoft.com/office/officeart/2005/8/layout/list1"/>
    <dgm:cxn modelId="{2CAA7CDF-D26D-C043-AC59-19C9730277BB}" type="presParOf" srcId="{3161B494-0A8D-4A42-BCF6-E93ED2335434}" destId="{2247CB7B-8CFE-0642-BB6D-3B11175308CB}" srcOrd="1" destOrd="0" presId="urn:microsoft.com/office/officeart/2005/8/layout/list1"/>
    <dgm:cxn modelId="{08668155-BB02-1340-8DEA-3C5F7CBC5BF8}" type="presParOf" srcId="{FBFC451E-E5D7-064C-92FD-7659ED920C17}" destId="{501328D9-4DED-5F44-A347-732F5E87A876}" srcOrd="17" destOrd="0" presId="urn:microsoft.com/office/officeart/2005/8/layout/list1"/>
    <dgm:cxn modelId="{5FE598BC-2634-2C4B-BF03-2438D393AC95}" type="presParOf" srcId="{FBFC451E-E5D7-064C-92FD-7659ED920C17}" destId="{1375100B-7D4A-4B4F-ACD8-8C0C3395D68F}" srcOrd="18"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D01A6F6-9FDC-CE41-970D-9493EB8CB1CD}">
      <dsp:nvSpPr>
        <dsp:cNvPr id="0" name=""/>
        <dsp:cNvSpPr/>
      </dsp:nvSpPr>
      <dsp:spPr>
        <a:xfrm>
          <a:off x="0" y="335138"/>
          <a:ext cx="7345362"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63500" sx="101000" sy="101000" algn="ctr"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BC754E4-2244-AE46-8028-747462B3DD88}">
      <dsp:nvSpPr>
        <dsp:cNvPr id="0" name=""/>
        <dsp:cNvSpPr/>
      </dsp:nvSpPr>
      <dsp:spPr>
        <a:xfrm>
          <a:off x="367268" y="84218"/>
          <a:ext cx="5141753" cy="50184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4346" tIns="0" rIns="194346" bIns="0" numCol="1" spcCol="1270" anchor="ctr" anchorCtr="0">
          <a:noAutofit/>
        </a:bodyPr>
        <a:lstStyle/>
        <a:p>
          <a:pPr lvl="0" algn="l" defTabSz="755650">
            <a:lnSpc>
              <a:spcPct val="90000"/>
            </a:lnSpc>
            <a:spcBef>
              <a:spcPct val="0"/>
            </a:spcBef>
            <a:spcAft>
              <a:spcPct val="35000"/>
            </a:spcAft>
          </a:pPr>
          <a:r>
            <a:rPr lang="en-US" sz="1700" kern="1200" dirty="0" smtClean="0"/>
            <a:t>Assumptions</a:t>
          </a:r>
          <a:endParaRPr lang="en-US" sz="1700" kern="1200" dirty="0"/>
        </a:p>
      </dsp:txBody>
      <dsp:txXfrm>
        <a:off x="367268" y="84218"/>
        <a:ext cx="5141753" cy="501840"/>
      </dsp:txXfrm>
    </dsp:sp>
    <dsp:sp modelId="{88E9641E-F870-2441-88A3-A59F89FF0DAA}">
      <dsp:nvSpPr>
        <dsp:cNvPr id="0" name=""/>
        <dsp:cNvSpPr/>
      </dsp:nvSpPr>
      <dsp:spPr>
        <a:xfrm>
          <a:off x="0" y="1106258"/>
          <a:ext cx="7345362"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63500" sx="101000" sy="101000" algn="ctr"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754D523-71AA-B14E-B4A4-23DAC704E004}">
      <dsp:nvSpPr>
        <dsp:cNvPr id="0" name=""/>
        <dsp:cNvSpPr/>
      </dsp:nvSpPr>
      <dsp:spPr>
        <a:xfrm>
          <a:off x="367268" y="855338"/>
          <a:ext cx="5141753" cy="50184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4346" tIns="0" rIns="194346" bIns="0" numCol="1" spcCol="1270" anchor="ctr" anchorCtr="0">
          <a:noAutofit/>
        </a:bodyPr>
        <a:lstStyle/>
        <a:p>
          <a:pPr lvl="0" algn="l" defTabSz="755650">
            <a:lnSpc>
              <a:spcPct val="90000"/>
            </a:lnSpc>
            <a:spcBef>
              <a:spcPct val="0"/>
            </a:spcBef>
            <a:spcAft>
              <a:spcPct val="35000"/>
            </a:spcAft>
          </a:pPr>
          <a:r>
            <a:rPr lang="en-US" sz="1700" kern="1200" dirty="0" smtClean="0"/>
            <a:t>Reference Data</a:t>
          </a:r>
          <a:endParaRPr lang="en-US" sz="1700" kern="1200" dirty="0"/>
        </a:p>
      </dsp:txBody>
      <dsp:txXfrm>
        <a:off x="367268" y="855338"/>
        <a:ext cx="5141753" cy="501840"/>
      </dsp:txXfrm>
    </dsp:sp>
    <dsp:sp modelId="{7C217046-47E0-AD4A-B477-20392DBA512A}">
      <dsp:nvSpPr>
        <dsp:cNvPr id="0" name=""/>
        <dsp:cNvSpPr/>
      </dsp:nvSpPr>
      <dsp:spPr>
        <a:xfrm>
          <a:off x="0" y="1877378"/>
          <a:ext cx="7345362"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63500" sx="101000" sy="101000" algn="ctr"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857D8B1-5A31-644C-BAC8-38F5E05D7691}">
      <dsp:nvSpPr>
        <dsp:cNvPr id="0" name=""/>
        <dsp:cNvSpPr/>
      </dsp:nvSpPr>
      <dsp:spPr>
        <a:xfrm>
          <a:off x="367268" y="1626458"/>
          <a:ext cx="5141753" cy="50184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4346" tIns="0" rIns="194346" bIns="0" numCol="1" spcCol="1270" anchor="ctr" anchorCtr="0">
          <a:noAutofit/>
        </a:bodyPr>
        <a:lstStyle/>
        <a:p>
          <a:pPr lvl="0" algn="l" defTabSz="755650">
            <a:lnSpc>
              <a:spcPct val="90000"/>
            </a:lnSpc>
            <a:spcBef>
              <a:spcPct val="0"/>
            </a:spcBef>
            <a:spcAft>
              <a:spcPct val="35000"/>
            </a:spcAft>
          </a:pPr>
          <a:r>
            <a:rPr lang="en-US" sz="1700" kern="1200" dirty="0" smtClean="0"/>
            <a:t>Calibration Process</a:t>
          </a:r>
          <a:endParaRPr lang="en-US" sz="1700" kern="1200" dirty="0"/>
        </a:p>
      </dsp:txBody>
      <dsp:txXfrm>
        <a:off x="367268" y="1626458"/>
        <a:ext cx="5141753" cy="501840"/>
      </dsp:txXfrm>
    </dsp:sp>
    <dsp:sp modelId="{518EE9A9-D486-3E40-A981-F6996E76146E}">
      <dsp:nvSpPr>
        <dsp:cNvPr id="0" name=""/>
        <dsp:cNvSpPr/>
      </dsp:nvSpPr>
      <dsp:spPr>
        <a:xfrm>
          <a:off x="0" y="2648498"/>
          <a:ext cx="7345362"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63500" sx="101000" sy="101000" algn="ctr"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52B7336-E5D1-D84E-AB28-66E6892B6039}">
      <dsp:nvSpPr>
        <dsp:cNvPr id="0" name=""/>
        <dsp:cNvSpPr/>
      </dsp:nvSpPr>
      <dsp:spPr>
        <a:xfrm>
          <a:off x="367268" y="2397578"/>
          <a:ext cx="5141753" cy="50184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4346" tIns="0" rIns="194346" bIns="0" numCol="1" spcCol="1270" anchor="ctr" anchorCtr="0">
          <a:noAutofit/>
        </a:bodyPr>
        <a:lstStyle/>
        <a:p>
          <a:pPr lvl="0" algn="l" defTabSz="755650">
            <a:lnSpc>
              <a:spcPct val="90000"/>
            </a:lnSpc>
            <a:spcBef>
              <a:spcPct val="0"/>
            </a:spcBef>
            <a:spcAft>
              <a:spcPct val="35000"/>
            </a:spcAft>
          </a:pPr>
          <a:r>
            <a:rPr lang="en-US" sz="1700" kern="1200" dirty="0" smtClean="0"/>
            <a:t>Validation</a:t>
          </a:r>
          <a:endParaRPr lang="en-US" sz="1700" kern="1200" dirty="0"/>
        </a:p>
      </dsp:txBody>
      <dsp:txXfrm>
        <a:off x="367268" y="2397578"/>
        <a:ext cx="5141753" cy="501840"/>
      </dsp:txXfrm>
    </dsp:sp>
    <dsp:sp modelId="{49561DBE-BB7C-BE43-ADA7-74539E2D0A67}">
      <dsp:nvSpPr>
        <dsp:cNvPr id="0" name=""/>
        <dsp:cNvSpPr/>
      </dsp:nvSpPr>
      <dsp:spPr>
        <a:xfrm>
          <a:off x="0" y="3419619"/>
          <a:ext cx="7345362"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63500" sx="101000" sy="101000" algn="ctr"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B90FCD0-6C12-A54A-A8FC-8D8B1582B875}">
      <dsp:nvSpPr>
        <dsp:cNvPr id="0" name=""/>
        <dsp:cNvSpPr/>
      </dsp:nvSpPr>
      <dsp:spPr>
        <a:xfrm>
          <a:off x="367268" y="3168699"/>
          <a:ext cx="5141753" cy="50184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4346" tIns="0" rIns="194346" bIns="0" numCol="1" spcCol="1270" anchor="ctr" anchorCtr="0">
          <a:noAutofit/>
        </a:bodyPr>
        <a:lstStyle/>
        <a:p>
          <a:pPr lvl="0" algn="l" defTabSz="755650">
            <a:lnSpc>
              <a:spcPct val="90000"/>
            </a:lnSpc>
            <a:spcBef>
              <a:spcPct val="0"/>
            </a:spcBef>
            <a:spcAft>
              <a:spcPct val="35000"/>
            </a:spcAft>
          </a:pPr>
          <a:r>
            <a:rPr lang="en-US" sz="1700" kern="1200" dirty="0" smtClean="0"/>
            <a:t>Summary</a:t>
          </a:r>
          <a:endParaRPr lang="en-US" sz="1700" kern="1200" dirty="0"/>
        </a:p>
      </dsp:txBody>
      <dsp:txXfrm>
        <a:off x="367268" y="3168699"/>
        <a:ext cx="5141753" cy="50184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1F9890-6860-4344-A6FF-0499AA56F503}">
      <dsp:nvSpPr>
        <dsp:cNvPr id="0" name=""/>
        <dsp:cNvSpPr/>
      </dsp:nvSpPr>
      <dsp:spPr>
        <a:xfrm>
          <a:off x="0" y="305079"/>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13A8C17-7175-9C42-A6E2-2C38EB0802E6}">
      <dsp:nvSpPr>
        <dsp:cNvPr id="0" name=""/>
        <dsp:cNvSpPr/>
      </dsp:nvSpPr>
      <dsp:spPr>
        <a:xfrm>
          <a:off x="143877" y="39399"/>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Focus</a:t>
          </a:r>
          <a:endParaRPr lang="en-US" sz="1800" kern="1200" dirty="0"/>
        </a:p>
      </dsp:txBody>
      <dsp:txXfrm>
        <a:off x="143877" y="39399"/>
        <a:ext cx="2014287" cy="531360"/>
      </dsp:txXfrm>
    </dsp:sp>
    <dsp:sp modelId="{AE2A5BED-2833-7944-B70B-50115BEFE4D2}">
      <dsp:nvSpPr>
        <dsp:cNvPr id="0" name=""/>
        <dsp:cNvSpPr/>
      </dsp:nvSpPr>
      <dsp:spPr>
        <a:xfrm>
          <a:off x="0" y="1121559"/>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7C03A8C-EC93-1B44-A1D4-A7A63A79BDDE}">
      <dsp:nvSpPr>
        <dsp:cNvPr id="0" name=""/>
        <dsp:cNvSpPr/>
      </dsp:nvSpPr>
      <dsp:spPr>
        <a:xfrm>
          <a:off x="143877" y="855879"/>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Set Exposure</a:t>
          </a:r>
          <a:endParaRPr lang="en-US" sz="1800" kern="1200" dirty="0"/>
        </a:p>
      </dsp:txBody>
      <dsp:txXfrm>
        <a:off x="143877" y="855879"/>
        <a:ext cx="2014287" cy="531360"/>
      </dsp:txXfrm>
    </dsp:sp>
    <dsp:sp modelId="{25C02BF3-B0FF-A74B-B74B-04E2FD66566F}">
      <dsp:nvSpPr>
        <dsp:cNvPr id="0" name=""/>
        <dsp:cNvSpPr/>
      </dsp:nvSpPr>
      <dsp:spPr>
        <a:xfrm>
          <a:off x="0" y="1938039"/>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29C2BF6-B543-9943-A1E6-0DD39CE0BC3B}">
      <dsp:nvSpPr>
        <dsp:cNvPr id="0" name=""/>
        <dsp:cNvSpPr/>
      </dsp:nvSpPr>
      <dsp:spPr>
        <a:xfrm>
          <a:off x="143877" y="1672359"/>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Flat-Field</a:t>
          </a:r>
          <a:endParaRPr lang="en-US" sz="1800" kern="1200" dirty="0"/>
        </a:p>
      </dsp:txBody>
      <dsp:txXfrm>
        <a:off x="143877" y="1672359"/>
        <a:ext cx="2014287" cy="531360"/>
      </dsp:txXfrm>
    </dsp:sp>
    <dsp:sp modelId="{10392CAA-1945-4C47-B034-82A9661F87D3}">
      <dsp:nvSpPr>
        <dsp:cNvPr id="0" name=""/>
        <dsp:cNvSpPr/>
      </dsp:nvSpPr>
      <dsp:spPr>
        <a:xfrm>
          <a:off x="0" y="2754520"/>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7AD684E-3278-7B4A-A912-25A411DAB0C2}">
      <dsp:nvSpPr>
        <dsp:cNvPr id="0" name=""/>
        <dsp:cNvSpPr/>
      </dsp:nvSpPr>
      <dsp:spPr>
        <a:xfrm>
          <a:off x="143877" y="2488840"/>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glow rad="228600">
            <a:schemeClr val="accent4">
              <a:satMod val="175000"/>
              <a:alpha val="40000"/>
            </a:schemeClr>
          </a:glo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Set Gray Balance</a:t>
          </a:r>
        </a:p>
      </dsp:txBody>
      <dsp:txXfrm>
        <a:off x="143877" y="2488840"/>
        <a:ext cx="2014287" cy="531360"/>
      </dsp:txXfrm>
    </dsp:sp>
    <dsp:sp modelId="{1375100B-7D4A-4B4F-ACD8-8C0C3395D68F}">
      <dsp:nvSpPr>
        <dsp:cNvPr id="0" name=""/>
        <dsp:cNvSpPr/>
      </dsp:nvSpPr>
      <dsp:spPr>
        <a:xfrm>
          <a:off x="0" y="3571000"/>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247CB7B-8CFE-0642-BB6D-3B11175308CB}">
      <dsp:nvSpPr>
        <dsp:cNvPr id="0" name=""/>
        <dsp:cNvSpPr/>
      </dsp:nvSpPr>
      <dsp:spPr>
        <a:xfrm>
          <a:off x="143877" y="3305320"/>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Capture</a:t>
          </a:r>
        </a:p>
      </dsp:txBody>
      <dsp:txXfrm>
        <a:off x="143877" y="3305320"/>
        <a:ext cx="2014287" cy="53136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1F9890-6860-4344-A6FF-0499AA56F503}">
      <dsp:nvSpPr>
        <dsp:cNvPr id="0" name=""/>
        <dsp:cNvSpPr/>
      </dsp:nvSpPr>
      <dsp:spPr>
        <a:xfrm>
          <a:off x="0" y="305079"/>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13A8C17-7175-9C42-A6E2-2C38EB0802E6}">
      <dsp:nvSpPr>
        <dsp:cNvPr id="0" name=""/>
        <dsp:cNvSpPr/>
      </dsp:nvSpPr>
      <dsp:spPr>
        <a:xfrm>
          <a:off x="143877" y="39399"/>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Focus</a:t>
          </a:r>
          <a:endParaRPr lang="en-US" sz="1800" kern="1200" dirty="0"/>
        </a:p>
      </dsp:txBody>
      <dsp:txXfrm>
        <a:off x="143877" y="39399"/>
        <a:ext cx="2014287" cy="531360"/>
      </dsp:txXfrm>
    </dsp:sp>
    <dsp:sp modelId="{AE2A5BED-2833-7944-B70B-50115BEFE4D2}">
      <dsp:nvSpPr>
        <dsp:cNvPr id="0" name=""/>
        <dsp:cNvSpPr/>
      </dsp:nvSpPr>
      <dsp:spPr>
        <a:xfrm>
          <a:off x="0" y="1121559"/>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7C03A8C-EC93-1B44-A1D4-A7A63A79BDDE}">
      <dsp:nvSpPr>
        <dsp:cNvPr id="0" name=""/>
        <dsp:cNvSpPr/>
      </dsp:nvSpPr>
      <dsp:spPr>
        <a:xfrm>
          <a:off x="143877" y="855879"/>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Set Exposure</a:t>
          </a:r>
          <a:endParaRPr lang="en-US" sz="1800" kern="1200" dirty="0"/>
        </a:p>
      </dsp:txBody>
      <dsp:txXfrm>
        <a:off x="143877" y="855879"/>
        <a:ext cx="2014287" cy="531360"/>
      </dsp:txXfrm>
    </dsp:sp>
    <dsp:sp modelId="{25C02BF3-B0FF-A74B-B74B-04E2FD66566F}">
      <dsp:nvSpPr>
        <dsp:cNvPr id="0" name=""/>
        <dsp:cNvSpPr/>
      </dsp:nvSpPr>
      <dsp:spPr>
        <a:xfrm>
          <a:off x="0" y="1938039"/>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29C2BF6-B543-9943-A1E6-0DD39CE0BC3B}">
      <dsp:nvSpPr>
        <dsp:cNvPr id="0" name=""/>
        <dsp:cNvSpPr/>
      </dsp:nvSpPr>
      <dsp:spPr>
        <a:xfrm>
          <a:off x="143877" y="1672359"/>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Flat-Field</a:t>
          </a:r>
          <a:endParaRPr lang="en-US" sz="1800" kern="1200" dirty="0"/>
        </a:p>
      </dsp:txBody>
      <dsp:txXfrm>
        <a:off x="143877" y="1672359"/>
        <a:ext cx="2014287" cy="531360"/>
      </dsp:txXfrm>
    </dsp:sp>
    <dsp:sp modelId="{10392CAA-1945-4C47-B034-82A9661F87D3}">
      <dsp:nvSpPr>
        <dsp:cNvPr id="0" name=""/>
        <dsp:cNvSpPr/>
      </dsp:nvSpPr>
      <dsp:spPr>
        <a:xfrm>
          <a:off x="0" y="2754520"/>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7AD684E-3278-7B4A-A912-25A411DAB0C2}">
      <dsp:nvSpPr>
        <dsp:cNvPr id="0" name=""/>
        <dsp:cNvSpPr/>
      </dsp:nvSpPr>
      <dsp:spPr>
        <a:xfrm>
          <a:off x="143877" y="2488840"/>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glow rad="228600">
            <a:schemeClr val="accent4">
              <a:satMod val="175000"/>
              <a:alpha val="40000"/>
            </a:schemeClr>
          </a:glo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Set Gray Balance</a:t>
          </a:r>
        </a:p>
      </dsp:txBody>
      <dsp:txXfrm>
        <a:off x="143877" y="2488840"/>
        <a:ext cx="2014287" cy="531360"/>
      </dsp:txXfrm>
    </dsp:sp>
    <dsp:sp modelId="{1375100B-7D4A-4B4F-ACD8-8C0C3395D68F}">
      <dsp:nvSpPr>
        <dsp:cNvPr id="0" name=""/>
        <dsp:cNvSpPr/>
      </dsp:nvSpPr>
      <dsp:spPr>
        <a:xfrm>
          <a:off x="0" y="3571000"/>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247CB7B-8CFE-0642-BB6D-3B11175308CB}">
      <dsp:nvSpPr>
        <dsp:cNvPr id="0" name=""/>
        <dsp:cNvSpPr/>
      </dsp:nvSpPr>
      <dsp:spPr>
        <a:xfrm>
          <a:off x="143877" y="3305320"/>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Capture</a:t>
          </a:r>
        </a:p>
      </dsp:txBody>
      <dsp:txXfrm>
        <a:off x="143877" y="3305320"/>
        <a:ext cx="2014287" cy="531360"/>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1F9890-6860-4344-A6FF-0499AA56F503}">
      <dsp:nvSpPr>
        <dsp:cNvPr id="0" name=""/>
        <dsp:cNvSpPr/>
      </dsp:nvSpPr>
      <dsp:spPr>
        <a:xfrm>
          <a:off x="0" y="305079"/>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13A8C17-7175-9C42-A6E2-2C38EB0802E6}">
      <dsp:nvSpPr>
        <dsp:cNvPr id="0" name=""/>
        <dsp:cNvSpPr/>
      </dsp:nvSpPr>
      <dsp:spPr>
        <a:xfrm>
          <a:off x="143877" y="39399"/>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Focus</a:t>
          </a:r>
          <a:endParaRPr lang="en-US" sz="1800" kern="1200" dirty="0"/>
        </a:p>
      </dsp:txBody>
      <dsp:txXfrm>
        <a:off x="143877" y="39399"/>
        <a:ext cx="2014287" cy="531360"/>
      </dsp:txXfrm>
    </dsp:sp>
    <dsp:sp modelId="{AE2A5BED-2833-7944-B70B-50115BEFE4D2}">
      <dsp:nvSpPr>
        <dsp:cNvPr id="0" name=""/>
        <dsp:cNvSpPr/>
      </dsp:nvSpPr>
      <dsp:spPr>
        <a:xfrm>
          <a:off x="0" y="1121559"/>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7C03A8C-EC93-1B44-A1D4-A7A63A79BDDE}">
      <dsp:nvSpPr>
        <dsp:cNvPr id="0" name=""/>
        <dsp:cNvSpPr/>
      </dsp:nvSpPr>
      <dsp:spPr>
        <a:xfrm>
          <a:off x="143877" y="855879"/>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Set Exposure</a:t>
          </a:r>
          <a:endParaRPr lang="en-US" sz="1800" kern="1200" dirty="0"/>
        </a:p>
      </dsp:txBody>
      <dsp:txXfrm>
        <a:off x="143877" y="855879"/>
        <a:ext cx="2014287" cy="531360"/>
      </dsp:txXfrm>
    </dsp:sp>
    <dsp:sp modelId="{25C02BF3-B0FF-A74B-B74B-04E2FD66566F}">
      <dsp:nvSpPr>
        <dsp:cNvPr id="0" name=""/>
        <dsp:cNvSpPr/>
      </dsp:nvSpPr>
      <dsp:spPr>
        <a:xfrm>
          <a:off x="0" y="1938039"/>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29C2BF6-B543-9943-A1E6-0DD39CE0BC3B}">
      <dsp:nvSpPr>
        <dsp:cNvPr id="0" name=""/>
        <dsp:cNvSpPr/>
      </dsp:nvSpPr>
      <dsp:spPr>
        <a:xfrm>
          <a:off x="143877" y="1672359"/>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Flat-Field</a:t>
          </a:r>
          <a:endParaRPr lang="en-US" sz="1800" kern="1200" dirty="0"/>
        </a:p>
      </dsp:txBody>
      <dsp:txXfrm>
        <a:off x="143877" y="1672359"/>
        <a:ext cx="2014287" cy="531360"/>
      </dsp:txXfrm>
    </dsp:sp>
    <dsp:sp modelId="{10392CAA-1945-4C47-B034-82A9661F87D3}">
      <dsp:nvSpPr>
        <dsp:cNvPr id="0" name=""/>
        <dsp:cNvSpPr/>
      </dsp:nvSpPr>
      <dsp:spPr>
        <a:xfrm>
          <a:off x="0" y="2754520"/>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7AD684E-3278-7B4A-A912-25A411DAB0C2}">
      <dsp:nvSpPr>
        <dsp:cNvPr id="0" name=""/>
        <dsp:cNvSpPr/>
      </dsp:nvSpPr>
      <dsp:spPr>
        <a:xfrm>
          <a:off x="143877" y="2488840"/>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glow rad="228600">
            <a:schemeClr val="accent4">
              <a:satMod val="175000"/>
              <a:alpha val="40000"/>
            </a:schemeClr>
          </a:glo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Set Gray Balance</a:t>
          </a:r>
        </a:p>
      </dsp:txBody>
      <dsp:txXfrm>
        <a:off x="143877" y="2488840"/>
        <a:ext cx="2014287" cy="531360"/>
      </dsp:txXfrm>
    </dsp:sp>
    <dsp:sp modelId="{1375100B-7D4A-4B4F-ACD8-8C0C3395D68F}">
      <dsp:nvSpPr>
        <dsp:cNvPr id="0" name=""/>
        <dsp:cNvSpPr/>
      </dsp:nvSpPr>
      <dsp:spPr>
        <a:xfrm>
          <a:off x="0" y="3571000"/>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247CB7B-8CFE-0642-BB6D-3B11175308CB}">
      <dsp:nvSpPr>
        <dsp:cNvPr id="0" name=""/>
        <dsp:cNvSpPr/>
      </dsp:nvSpPr>
      <dsp:spPr>
        <a:xfrm>
          <a:off x="143877" y="3305320"/>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Capture</a:t>
          </a:r>
        </a:p>
      </dsp:txBody>
      <dsp:txXfrm>
        <a:off x="143877" y="3305320"/>
        <a:ext cx="2014287" cy="53136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DB3825-A6B1-2E4A-9E25-2052F31E1155}">
      <dsp:nvSpPr>
        <dsp:cNvPr id="0" name=""/>
        <dsp:cNvSpPr/>
      </dsp:nvSpPr>
      <dsp:spPr>
        <a:xfrm>
          <a:off x="0" y="349763"/>
          <a:ext cx="7345362"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63500" sx="101000" sy="101000" algn="ctr"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064982C-EE6C-4E4B-91A2-3B9DEAA55219}">
      <dsp:nvSpPr>
        <dsp:cNvPr id="0" name=""/>
        <dsp:cNvSpPr/>
      </dsp:nvSpPr>
      <dsp:spPr>
        <a:xfrm>
          <a:off x="367268" y="84083"/>
          <a:ext cx="5141753"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4346" tIns="0" rIns="194346" bIns="0" numCol="1" spcCol="1270" anchor="ctr" anchorCtr="0">
          <a:noAutofit/>
        </a:bodyPr>
        <a:lstStyle/>
        <a:p>
          <a:pPr lvl="0" algn="l" defTabSz="800100">
            <a:lnSpc>
              <a:spcPct val="90000"/>
            </a:lnSpc>
            <a:spcBef>
              <a:spcPct val="0"/>
            </a:spcBef>
            <a:spcAft>
              <a:spcPct val="35000"/>
            </a:spcAft>
          </a:pPr>
          <a:r>
            <a:rPr lang="en-US" sz="1800" kern="1200" dirty="0" smtClean="0"/>
            <a:t>Measure Targets</a:t>
          </a:r>
        </a:p>
      </dsp:txBody>
      <dsp:txXfrm>
        <a:off x="367268" y="84083"/>
        <a:ext cx="5141753" cy="531360"/>
      </dsp:txXfrm>
    </dsp:sp>
    <dsp:sp modelId="{D7DD333B-55FF-4F44-A215-166FF227769D}">
      <dsp:nvSpPr>
        <dsp:cNvPr id="0" name=""/>
        <dsp:cNvSpPr/>
      </dsp:nvSpPr>
      <dsp:spPr>
        <a:xfrm>
          <a:off x="0" y="1166243"/>
          <a:ext cx="7345362" cy="10489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63500" sx="101000" sy="101000" algn="ctr"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70082" tIns="374904" rIns="57008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Profile Creation</a:t>
          </a:r>
        </a:p>
        <a:p>
          <a:pPr marL="171450" lvl="1" indent="-171450" algn="l" defTabSz="800100">
            <a:lnSpc>
              <a:spcPct val="90000"/>
            </a:lnSpc>
            <a:spcBef>
              <a:spcPct val="0"/>
            </a:spcBef>
            <a:spcAft>
              <a:spcPct val="15000"/>
            </a:spcAft>
            <a:buChar char="••"/>
          </a:pPr>
          <a:r>
            <a:rPr lang="en-US" sz="1800" kern="1200" dirty="0" smtClean="0"/>
            <a:t>Calibration Validation</a:t>
          </a:r>
        </a:p>
      </dsp:txBody>
      <dsp:txXfrm>
        <a:off x="0" y="1166243"/>
        <a:ext cx="7345362" cy="1048950"/>
      </dsp:txXfrm>
    </dsp:sp>
    <dsp:sp modelId="{225BAD1C-656F-214D-AEAE-F2CAFD34AFFB}">
      <dsp:nvSpPr>
        <dsp:cNvPr id="0" name=""/>
        <dsp:cNvSpPr/>
      </dsp:nvSpPr>
      <dsp:spPr>
        <a:xfrm>
          <a:off x="367268" y="900563"/>
          <a:ext cx="5141753"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4346" tIns="0" rIns="194346" bIns="0" numCol="1" spcCol="1270" anchor="ctr" anchorCtr="0">
          <a:noAutofit/>
        </a:bodyPr>
        <a:lstStyle/>
        <a:p>
          <a:pPr lvl="0" algn="l" defTabSz="800100">
            <a:lnSpc>
              <a:spcPct val="90000"/>
            </a:lnSpc>
            <a:spcBef>
              <a:spcPct val="0"/>
            </a:spcBef>
            <a:spcAft>
              <a:spcPct val="35000"/>
            </a:spcAft>
          </a:pPr>
          <a:r>
            <a:rPr lang="en-US" sz="1800" kern="1200" dirty="0" smtClean="0"/>
            <a:t>Custom Reference Data</a:t>
          </a:r>
        </a:p>
      </dsp:txBody>
      <dsp:txXfrm>
        <a:off x="367268" y="900563"/>
        <a:ext cx="5141753" cy="531360"/>
      </dsp:txXfrm>
    </dsp:sp>
    <dsp:sp modelId="{630D867B-BDC2-F54B-9140-C0F207850BB9}">
      <dsp:nvSpPr>
        <dsp:cNvPr id="0" name=""/>
        <dsp:cNvSpPr/>
      </dsp:nvSpPr>
      <dsp:spPr>
        <a:xfrm>
          <a:off x="0" y="2578074"/>
          <a:ext cx="7345362"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63500" sx="101000" sy="101000" algn="ctr"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632294E-7426-3B44-9963-DF49FB812A84}">
      <dsp:nvSpPr>
        <dsp:cNvPr id="0" name=""/>
        <dsp:cNvSpPr/>
      </dsp:nvSpPr>
      <dsp:spPr>
        <a:xfrm>
          <a:off x="367268" y="2312393"/>
          <a:ext cx="5141753"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4346" tIns="0" rIns="194346" bIns="0" numCol="1" spcCol="1270" anchor="ctr" anchorCtr="0">
          <a:noAutofit/>
        </a:bodyPr>
        <a:lstStyle/>
        <a:p>
          <a:pPr lvl="0" algn="l" defTabSz="800100">
            <a:lnSpc>
              <a:spcPct val="90000"/>
            </a:lnSpc>
            <a:spcBef>
              <a:spcPct val="0"/>
            </a:spcBef>
            <a:spcAft>
              <a:spcPct val="35000"/>
            </a:spcAft>
          </a:pPr>
          <a:r>
            <a:rPr lang="en-US" sz="1800" kern="1200" dirty="0" smtClean="0"/>
            <a:t>Characterize Camera</a:t>
          </a:r>
        </a:p>
      </dsp:txBody>
      <dsp:txXfrm>
        <a:off x="367268" y="2312393"/>
        <a:ext cx="5141753" cy="531360"/>
      </dsp:txXfrm>
    </dsp:sp>
    <dsp:sp modelId="{0BCA0B5A-BCCF-B24E-A712-BAD93A1724AF}">
      <dsp:nvSpPr>
        <dsp:cNvPr id="0" name=""/>
        <dsp:cNvSpPr/>
      </dsp:nvSpPr>
      <dsp:spPr>
        <a:xfrm>
          <a:off x="0" y="3394554"/>
          <a:ext cx="7345362"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63500" sx="101000" sy="101000" algn="ctr"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1645340-64CA-9B4E-B673-E7E4DCD38276}">
      <dsp:nvSpPr>
        <dsp:cNvPr id="0" name=""/>
        <dsp:cNvSpPr/>
      </dsp:nvSpPr>
      <dsp:spPr>
        <a:xfrm>
          <a:off x="367268" y="3128874"/>
          <a:ext cx="5141753"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4346" tIns="0" rIns="194346" bIns="0" numCol="1" spcCol="1270" anchor="ctr" anchorCtr="0">
          <a:noAutofit/>
        </a:bodyPr>
        <a:lstStyle/>
        <a:p>
          <a:pPr lvl="0" algn="l" defTabSz="800100">
            <a:lnSpc>
              <a:spcPct val="90000"/>
            </a:lnSpc>
            <a:spcBef>
              <a:spcPct val="0"/>
            </a:spcBef>
            <a:spcAft>
              <a:spcPct val="35000"/>
            </a:spcAft>
          </a:pPr>
          <a:r>
            <a:rPr lang="en-US" sz="1800" kern="1200" dirty="0" smtClean="0"/>
            <a:t>Adjust Color Temperature, Tint and Curve</a:t>
          </a:r>
          <a:endParaRPr lang="en-US" sz="1800" kern="1200" dirty="0"/>
        </a:p>
      </dsp:txBody>
      <dsp:txXfrm>
        <a:off x="367268" y="3128874"/>
        <a:ext cx="5141753" cy="53136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DB3825-A6B1-2E4A-9E25-2052F31E1155}">
      <dsp:nvSpPr>
        <dsp:cNvPr id="0" name=""/>
        <dsp:cNvSpPr/>
      </dsp:nvSpPr>
      <dsp:spPr>
        <a:xfrm>
          <a:off x="0" y="335138"/>
          <a:ext cx="7345362"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63500" sx="101000" sy="101000" algn="ctr"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064982C-EE6C-4E4B-91A2-3B9DEAA55219}">
      <dsp:nvSpPr>
        <dsp:cNvPr id="0" name=""/>
        <dsp:cNvSpPr/>
      </dsp:nvSpPr>
      <dsp:spPr>
        <a:xfrm>
          <a:off x="367268" y="84218"/>
          <a:ext cx="5141753" cy="50184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4346" tIns="0" rIns="194346" bIns="0" numCol="1" spcCol="1270" anchor="ctr" anchorCtr="0">
          <a:noAutofit/>
        </a:bodyPr>
        <a:lstStyle/>
        <a:p>
          <a:pPr lvl="0" algn="l" defTabSz="755650">
            <a:lnSpc>
              <a:spcPct val="90000"/>
            </a:lnSpc>
            <a:spcBef>
              <a:spcPct val="0"/>
            </a:spcBef>
            <a:spcAft>
              <a:spcPct val="35000"/>
            </a:spcAft>
          </a:pPr>
          <a:r>
            <a:rPr lang="en-US" sz="1700" kern="1200" dirty="0" smtClean="0"/>
            <a:t>Calibration with ICC Profiles</a:t>
          </a:r>
        </a:p>
      </dsp:txBody>
      <dsp:txXfrm>
        <a:off x="367268" y="84218"/>
        <a:ext cx="5141753" cy="501840"/>
      </dsp:txXfrm>
    </dsp:sp>
    <dsp:sp modelId="{D7DD333B-55FF-4F44-A215-166FF227769D}">
      <dsp:nvSpPr>
        <dsp:cNvPr id="0" name=""/>
        <dsp:cNvSpPr/>
      </dsp:nvSpPr>
      <dsp:spPr>
        <a:xfrm>
          <a:off x="0" y="1106258"/>
          <a:ext cx="7345362"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63500" sx="101000" sy="101000" algn="ctr"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25BAD1C-656F-214D-AEAE-F2CAFD34AFFB}">
      <dsp:nvSpPr>
        <dsp:cNvPr id="0" name=""/>
        <dsp:cNvSpPr/>
      </dsp:nvSpPr>
      <dsp:spPr>
        <a:xfrm>
          <a:off x="367268" y="855338"/>
          <a:ext cx="5141753" cy="50184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4346" tIns="0" rIns="194346" bIns="0" numCol="1" spcCol="1270" anchor="ctr" anchorCtr="0">
          <a:noAutofit/>
        </a:bodyPr>
        <a:lstStyle/>
        <a:p>
          <a:pPr lvl="0" algn="l" defTabSz="755650">
            <a:lnSpc>
              <a:spcPct val="90000"/>
            </a:lnSpc>
            <a:spcBef>
              <a:spcPct val="0"/>
            </a:spcBef>
            <a:spcAft>
              <a:spcPct val="35000"/>
            </a:spcAft>
          </a:pPr>
          <a:r>
            <a:rPr lang="en-US" sz="1700" kern="1200" dirty="0" smtClean="0"/>
            <a:t>Target dependent calibration</a:t>
          </a:r>
        </a:p>
      </dsp:txBody>
      <dsp:txXfrm>
        <a:off x="367268" y="855338"/>
        <a:ext cx="5141753" cy="501840"/>
      </dsp:txXfrm>
    </dsp:sp>
    <dsp:sp modelId="{6CFB04D1-8578-BC4F-BDEF-E3535440F623}">
      <dsp:nvSpPr>
        <dsp:cNvPr id="0" name=""/>
        <dsp:cNvSpPr/>
      </dsp:nvSpPr>
      <dsp:spPr>
        <a:xfrm>
          <a:off x="0" y="1877378"/>
          <a:ext cx="7345362"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63500" sx="101000" sy="101000" algn="ctr"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169166F-11CB-CB4B-850D-2C1DFAE3B486}">
      <dsp:nvSpPr>
        <dsp:cNvPr id="0" name=""/>
        <dsp:cNvSpPr/>
      </dsp:nvSpPr>
      <dsp:spPr>
        <a:xfrm>
          <a:off x="367268" y="1626458"/>
          <a:ext cx="5141753" cy="50184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4346" tIns="0" rIns="194346" bIns="0" numCol="1" spcCol="1270" anchor="ctr" anchorCtr="0">
          <a:noAutofit/>
        </a:bodyPr>
        <a:lstStyle/>
        <a:p>
          <a:pPr lvl="0" algn="l" defTabSz="755650">
            <a:lnSpc>
              <a:spcPct val="90000"/>
            </a:lnSpc>
            <a:spcBef>
              <a:spcPct val="0"/>
            </a:spcBef>
            <a:spcAft>
              <a:spcPct val="35000"/>
            </a:spcAft>
          </a:pPr>
          <a:r>
            <a:rPr lang="en-US" sz="1700" kern="1200" dirty="0" smtClean="0"/>
            <a:t>Targets have variation</a:t>
          </a:r>
          <a:endParaRPr lang="en-US" sz="1700" kern="1200" dirty="0"/>
        </a:p>
      </dsp:txBody>
      <dsp:txXfrm>
        <a:off x="367268" y="1626458"/>
        <a:ext cx="5141753" cy="501840"/>
      </dsp:txXfrm>
    </dsp:sp>
    <dsp:sp modelId="{2D4D3644-74DD-8146-8B7F-D996561C5A13}">
      <dsp:nvSpPr>
        <dsp:cNvPr id="0" name=""/>
        <dsp:cNvSpPr/>
      </dsp:nvSpPr>
      <dsp:spPr>
        <a:xfrm>
          <a:off x="0" y="2648498"/>
          <a:ext cx="7345362"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63500" sx="101000" sy="101000" algn="ctr"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EE24DAE-EB7E-CA44-88A2-2752CE7D6100}">
      <dsp:nvSpPr>
        <dsp:cNvPr id="0" name=""/>
        <dsp:cNvSpPr/>
      </dsp:nvSpPr>
      <dsp:spPr>
        <a:xfrm>
          <a:off x="367268" y="2397578"/>
          <a:ext cx="5141753" cy="50184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4346" tIns="0" rIns="194346" bIns="0" numCol="1" spcCol="1270" anchor="ctr" anchorCtr="0">
          <a:noAutofit/>
        </a:bodyPr>
        <a:lstStyle/>
        <a:p>
          <a:pPr lvl="0" algn="l" defTabSz="755650">
            <a:lnSpc>
              <a:spcPct val="90000"/>
            </a:lnSpc>
            <a:spcBef>
              <a:spcPct val="0"/>
            </a:spcBef>
            <a:spcAft>
              <a:spcPct val="35000"/>
            </a:spcAft>
          </a:pPr>
          <a:r>
            <a:rPr lang="en-US" sz="1700" kern="1200" dirty="0" smtClean="0"/>
            <a:t>∆E ≠ 0</a:t>
          </a:r>
          <a:endParaRPr lang="en-US" sz="1700" kern="1200" dirty="0"/>
        </a:p>
      </dsp:txBody>
      <dsp:txXfrm>
        <a:off x="367268" y="2397578"/>
        <a:ext cx="5141753" cy="501840"/>
      </dsp:txXfrm>
    </dsp:sp>
    <dsp:sp modelId="{0BCA0B5A-BCCF-B24E-A712-BAD93A1724AF}">
      <dsp:nvSpPr>
        <dsp:cNvPr id="0" name=""/>
        <dsp:cNvSpPr/>
      </dsp:nvSpPr>
      <dsp:spPr>
        <a:xfrm>
          <a:off x="0" y="3419619"/>
          <a:ext cx="7345362"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63500" sx="101000" sy="101000" algn="ctr"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1645340-64CA-9B4E-B673-E7E4DCD38276}">
      <dsp:nvSpPr>
        <dsp:cNvPr id="0" name=""/>
        <dsp:cNvSpPr/>
      </dsp:nvSpPr>
      <dsp:spPr>
        <a:xfrm>
          <a:off x="367268" y="3168699"/>
          <a:ext cx="5141753" cy="50184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4346" tIns="0" rIns="194346" bIns="0" numCol="1" spcCol="1270" anchor="ctr" anchorCtr="0">
          <a:noAutofit/>
        </a:bodyPr>
        <a:lstStyle/>
        <a:p>
          <a:pPr lvl="0" algn="l" defTabSz="755650">
            <a:lnSpc>
              <a:spcPct val="90000"/>
            </a:lnSpc>
            <a:spcBef>
              <a:spcPct val="0"/>
            </a:spcBef>
            <a:spcAft>
              <a:spcPct val="35000"/>
            </a:spcAft>
          </a:pPr>
          <a:r>
            <a:rPr lang="en-US" sz="1700" kern="1200" dirty="0" smtClean="0"/>
            <a:t>FADGI &amp; Metamorfoze validation</a:t>
          </a:r>
          <a:endParaRPr lang="en-US" sz="1700" kern="1200" dirty="0"/>
        </a:p>
      </dsp:txBody>
      <dsp:txXfrm>
        <a:off x="367268" y="3168699"/>
        <a:ext cx="5141753" cy="50184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1F9890-6860-4344-A6FF-0499AA56F503}">
      <dsp:nvSpPr>
        <dsp:cNvPr id="0" name=""/>
        <dsp:cNvSpPr/>
      </dsp:nvSpPr>
      <dsp:spPr>
        <a:xfrm>
          <a:off x="0" y="786579"/>
          <a:ext cx="2877553"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13A8C17-7175-9C42-A6E2-2C38EB0802E6}">
      <dsp:nvSpPr>
        <dsp:cNvPr id="0" name=""/>
        <dsp:cNvSpPr/>
      </dsp:nvSpPr>
      <dsp:spPr>
        <a:xfrm>
          <a:off x="143877" y="535659"/>
          <a:ext cx="2014287" cy="50184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755650">
            <a:lnSpc>
              <a:spcPct val="90000"/>
            </a:lnSpc>
            <a:spcBef>
              <a:spcPct val="0"/>
            </a:spcBef>
            <a:spcAft>
              <a:spcPct val="35000"/>
            </a:spcAft>
          </a:pPr>
          <a:r>
            <a:rPr lang="en-US" sz="1700" kern="1200" dirty="0" err="1" smtClean="0"/>
            <a:t>ProPhoto</a:t>
          </a:r>
          <a:r>
            <a:rPr lang="en-US" sz="1700" kern="1200" dirty="0" smtClean="0"/>
            <a:t> RGB</a:t>
          </a:r>
          <a:endParaRPr lang="en-US" sz="1700" kern="1200" dirty="0"/>
        </a:p>
      </dsp:txBody>
      <dsp:txXfrm>
        <a:off x="143877" y="535659"/>
        <a:ext cx="2014287" cy="501840"/>
      </dsp:txXfrm>
    </dsp:sp>
    <dsp:sp modelId="{AE2A5BED-2833-7944-B70B-50115BEFE4D2}">
      <dsp:nvSpPr>
        <dsp:cNvPr id="0" name=""/>
        <dsp:cNvSpPr/>
      </dsp:nvSpPr>
      <dsp:spPr>
        <a:xfrm>
          <a:off x="0" y="1557699"/>
          <a:ext cx="2877553"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7C03A8C-EC93-1B44-A1D4-A7A63A79BDDE}">
      <dsp:nvSpPr>
        <dsp:cNvPr id="0" name=""/>
        <dsp:cNvSpPr/>
      </dsp:nvSpPr>
      <dsp:spPr>
        <a:xfrm>
          <a:off x="143877" y="1306779"/>
          <a:ext cx="2014287" cy="50184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755650">
            <a:lnSpc>
              <a:spcPct val="90000"/>
            </a:lnSpc>
            <a:spcBef>
              <a:spcPct val="0"/>
            </a:spcBef>
            <a:spcAft>
              <a:spcPct val="35000"/>
            </a:spcAft>
          </a:pPr>
          <a:r>
            <a:rPr lang="en-US" sz="1700" kern="1200" dirty="0" smtClean="0"/>
            <a:t>eciRGB_v2</a:t>
          </a:r>
          <a:endParaRPr lang="en-US" sz="1700" kern="1200" dirty="0"/>
        </a:p>
      </dsp:txBody>
      <dsp:txXfrm>
        <a:off x="143877" y="1306779"/>
        <a:ext cx="2014287" cy="501840"/>
      </dsp:txXfrm>
    </dsp:sp>
    <dsp:sp modelId="{10392CAA-1945-4C47-B034-82A9661F87D3}">
      <dsp:nvSpPr>
        <dsp:cNvPr id="0" name=""/>
        <dsp:cNvSpPr/>
      </dsp:nvSpPr>
      <dsp:spPr>
        <a:xfrm>
          <a:off x="0" y="2328819"/>
          <a:ext cx="2877553"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7AD684E-3278-7B4A-A912-25A411DAB0C2}">
      <dsp:nvSpPr>
        <dsp:cNvPr id="0" name=""/>
        <dsp:cNvSpPr/>
      </dsp:nvSpPr>
      <dsp:spPr>
        <a:xfrm>
          <a:off x="143877" y="2077899"/>
          <a:ext cx="2014287" cy="50184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755650">
            <a:lnSpc>
              <a:spcPct val="90000"/>
            </a:lnSpc>
            <a:spcBef>
              <a:spcPct val="0"/>
            </a:spcBef>
            <a:spcAft>
              <a:spcPct val="35000"/>
            </a:spcAft>
          </a:pPr>
          <a:r>
            <a:rPr lang="en-US" sz="1700" kern="1200" dirty="0" smtClean="0"/>
            <a:t>Adobe RGB (1998)</a:t>
          </a:r>
        </a:p>
      </dsp:txBody>
      <dsp:txXfrm>
        <a:off x="143877" y="2077899"/>
        <a:ext cx="2014287" cy="501840"/>
      </dsp:txXfrm>
    </dsp:sp>
    <dsp:sp modelId="{DCFD1395-0578-144A-86F6-5CC3C275C187}">
      <dsp:nvSpPr>
        <dsp:cNvPr id="0" name=""/>
        <dsp:cNvSpPr/>
      </dsp:nvSpPr>
      <dsp:spPr>
        <a:xfrm>
          <a:off x="0" y="3099940"/>
          <a:ext cx="2877553"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18B9DCF-F45C-CD41-B5FF-770DF8C8B20F}">
      <dsp:nvSpPr>
        <dsp:cNvPr id="0" name=""/>
        <dsp:cNvSpPr/>
      </dsp:nvSpPr>
      <dsp:spPr>
        <a:xfrm>
          <a:off x="143877" y="2849020"/>
          <a:ext cx="2014287" cy="50184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755650">
            <a:lnSpc>
              <a:spcPct val="90000"/>
            </a:lnSpc>
            <a:spcBef>
              <a:spcPct val="0"/>
            </a:spcBef>
            <a:spcAft>
              <a:spcPct val="35000"/>
            </a:spcAft>
          </a:pPr>
          <a:r>
            <a:rPr lang="en-US" sz="1700" kern="1200" dirty="0" err="1" smtClean="0"/>
            <a:t>sRGB</a:t>
          </a:r>
          <a:endParaRPr lang="en-US" sz="1700" kern="1200" dirty="0"/>
        </a:p>
      </dsp:txBody>
      <dsp:txXfrm>
        <a:off x="143877" y="2849020"/>
        <a:ext cx="2014287" cy="50184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1F9890-6860-4344-A6FF-0499AA56F503}">
      <dsp:nvSpPr>
        <dsp:cNvPr id="0" name=""/>
        <dsp:cNvSpPr/>
      </dsp:nvSpPr>
      <dsp:spPr>
        <a:xfrm>
          <a:off x="0" y="786579"/>
          <a:ext cx="2877553"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13A8C17-7175-9C42-A6E2-2C38EB0802E6}">
      <dsp:nvSpPr>
        <dsp:cNvPr id="0" name=""/>
        <dsp:cNvSpPr/>
      </dsp:nvSpPr>
      <dsp:spPr>
        <a:xfrm>
          <a:off x="143877" y="535659"/>
          <a:ext cx="2014287" cy="50184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755650">
            <a:lnSpc>
              <a:spcPct val="90000"/>
            </a:lnSpc>
            <a:spcBef>
              <a:spcPct val="0"/>
            </a:spcBef>
            <a:spcAft>
              <a:spcPct val="35000"/>
            </a:spcAft>
          </a:pPr>
          <a:r>
            <a:rPr lang="en-US" sz="1700" kern="1200" dirty="0" err="1" smtClean="0"/>
            <a:t>ProPhoto</a:t>
          </a:r>
          <a:r>
            <a:rPr lang="en-US" sz="1700" kern="1200" dirty="0" smtClean="0"/>
            <a:t> RGB</a:t>
          </a:r>
          <a:endParaRPr lang="en-US" sz="1700" kern="1200" dirty="0"/>
        </a:p>
      </dsp:txBody>
      <dsp:txXfrm>
        <a:off x="143877" y="535659"/>
        <a:ext cx="2014287" cy="501840"/>
      </dsp:txXfrm>
    </dsp:sp>
    <dsp:sp modelId="{AE2A5BED-2833-7944-B70B-50115BEFE4D2}">
      <dsp:nvSpPr>
        <dsp:cNvPr id="0" name=""/>
        <dsp:cNvSpPr/>
      </dsp:nvSpPr>
      <dsp:spPr>
        <a:xfrm>
          <a:off x="0" y="1557699"/>
          <a:ext cx="2877553"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7C03A8C-EC93-1B44-A1D4-A7A63A79BDDE}">
      <dsp:nvSpPr>
        <dsp:cNvPr id="0" name=""/>
        <dsp:cNvSpPr/>
      </dsp:nvSpPr>
      <dsp:spPr>
        <a:xfrm>
          <a:off x="143877" y="1306779"/>
          <a:ext cx="2014287" cy="50184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755650">
            <a:lnSpc>
              <a:spcPct val="90000"/>
            </a:lnSpc>
            <a:spcBef>
              <a:spcPct val="0"/>
            </a:spcBef>
            <a:spcAft>
              <a:spcPct val="35000"/>
            </a:spcAft>
          </a:pPr>
          <a:r>
            <a:rPr lang="en-US" sz="1700" kern="1200" dirty="0" smtClean="0"/>
            <a:t>eciRGB_v2</a:t>
          </a:r>
          <a:endParaRPr lang="en-US" sz="1700" kern="1200" dirty="0"/>
        </a:p>
      </dsp:txBody>
      <dsp:txXfrm>
        <a:off x="143877" y="1306779"/>
        <a:ext cx="2014287" cy="501840"/>
      </dsp:txXfrm>
    </dsp:sp>
    <dsp:sp modelId="{10392CAA-1945-4C47-B034-82A9661F87D3}">
      <dsp:nvSpPr>
        <dsp:cNvPr id="0" name=""/>
        <dsp:cNvSpPr/>
      </dsp:nvSpPr>
      <dsp:spPr>
        <a:xfrm>
          <a:off x="0" y="2328819"/>
          <a:ext cx="2877553"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7AD684E-3278-7B4A-A912-25A411DAB0C2}">
      <dsp:nvSpPr>
        <dsp:cNvPr id="0" name=""/>
        <dsp:cNvSpPr/>
      </dsp:nvSpPr>
      <dsp:spPr>
        <a:xfrm>
          <a:off x="143877" y="2077899"/>
          <a:ext cx="2014287" cy="50184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755650">
            <a:lnSpc>
              <a:spcPct val="90000"/>
            </a:lnSpc>
            <a:spcBef>
              <a:spcPct val="0"/>
            </a:spcBef>
            <a:spcAft>
              <a:spcPct val="35000"/>
            </a:spcAft>
          </a:pPr>
          <a:r>
            <a:rPr lang="en-US" sz="1700" kern="1200" dirty="0" smtClean="0"/>
            <a:t>Adobe RGB (1998)</a:t>
          </a:r>
        </a:p>
      </dsp:txBody>
      <dsp:txXfrm>
        <a:off x="143877" y="2077899"/>
        <a:ext cx="2014287" cy="501840"/>
      </dsp:txXfrm>
    </dsp:sp>
    <dsp:sp modelId="{DCFD1395-0578-144A-86F6-5CC3C275C187}">
      <dsp:nvSpPr>
        <dsp:cNvPr id="0" name=""/>
        <dsp:cNvSpPr/>
      </dsp:nvSpPr>
      <dsp:spPr>
        <a:xfrm>
          <a:off x="0" y="3099940"/>
          <a:ext cx="2877553"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18B9DCF-F45C-CD41-B5FF-770DF8C8B20F}">
      <dsp:nvSpPr>
        <dsp:cNvPr id="0" name=""/>
        <dsp:cNvSpPr/>
      </dsp:nvSpPr>
      <dsp:spPr>
        <a:xfrm>
          <a:off x="143877" y="2849020"/>
          <a:ext cx="2014287" cy="50184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755650">
            <a:lnSpc>
              <a:spcPct val="90000"/>
            </a:lnSpc>
            <a:spcBef>
              <a:spcPct val="0"/>
            </a:spcBef>
            <a:spcAft>
              <a:spcPct val="35000"/>
            </a:spcAft>
          </a:pPr>
          <a:r>
            <a:rPr lang="en-US" sz="1700" kern="1200" dirty="0" err="1" smtClean="0"/>
            <a:t>sRGB</a:t>
          </a:r>
          <a:endParaRPr lang="en-US" sz="1700" kern="1200" dirty="0"/>
        </a:p>
      </dsp:txBody>
      <dsp:txXfrm>
        <a:off x="143877" y="2849020"/>
        <a:ext cx="2014287" cy="50184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1F9890-6860-4344-A6FF-0499AA56F503}">
      <dsp:nvSpPr>
        <dsp:cNvPr id="0" name=""/>
        <dsp:cNvSpPr/>
      </dsp:nvSpPr>
      <dsp:spPr>
        <a:xfrm>
          <a:off x="0" y="305079"/>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13A8C17-7175-9C42-A6E2-2C38EB0802E6}">
      <dsp:nvSpPr>
        <dsp:cNvPr id="0" name=""/>
        <dsp:cNvSpPr/>
      </dsp:nvSpPr>
      <dsp:spPr>
        <a:xfrm>
          <a:off x="143877" y="39399"/>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Focus</a:t>
          </a:r>
          <a:endParaRPr lang="en-US" sz="1800" kern="1200" dirty="0"/>
        </a:p>
      </dsp:txBody>
      <dsp:txXfrm>
        <a:off x="143877" y="39399"/>
        <a:ext cx="2014287" cy="531360"/>
      </dsp:txXfrm>
    </dsp:sp>
    <dsp:sp modelId="{AE2A5BED-2833-7944-B70B-50115BEFE4D2}">
      <dsp:nvSpPr>
        <dsp:cNvPr id="0" name=""/>
        <dsp:cNvSpPr/>
      </dsp:nvSpPr>
      <dsp:spPr>
        <a:xfrm>
          <a:off x="0" y="1121559"/>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7C03A8C-EC93-1B44-A1D4-A7A63A79BDDE}">
      <dsp:nvSpPr>
        <dsp:cNvPr id="0" name=""/>
        <dsp:cNvSpPr/>
      </dsp:nvSpPr>
      <dsp:spPr>
        <a:xfrm>
          <a:off x="143877" y="855879"/>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Set Exposure</a:t>
          </a:r>
          <a:endParaRPr lang="en-US" sz="1800" kern="1200" dirty="0"/>
        </a:p>
      </dsp:txBody>
      <dsp:txXfrm>
        <a:off x="143877" y="855879"/>
        <a:ext cx="2014287" cy="531360"/>
      </dsp:txXfrm>
    </dsp:sp>
    <dsp:sp modelId="{25C02BF3-B0FF-A74B-B74B-04E2FD66566F}">
      <dsp:nvSpPr>
        <dsp:cNvPr id="0" name=""/>
        <dsp:cNvSpPr/>
      </dsp:nvSpPr>
      <dsp:spPr>
        <a:xfrm>
          <a:off x="0" y="1938039"/>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29C2BF6-B543-9943-A1E6-0DD39CE0BC3B}">
      <dsp:nvSpPr>
        <dsp:cNvPr id="0" name=""/>
        <dsp:cNvSpPr/>
      </dsp:nvSpPr>
      <dsp:spPr>
        <a:xfrm>
          <a:off x="143877" y="1672359"/>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Flat-Field</a:t>
          </a:r>
          <a:endParaRPr lang="en-US" sz="1800" kern="1200" dirty="0"/>
        </a:p>
      </dsp:txBody>
      <dsp:txXfrm>
        <a:off x="143877" y="1672359"/>
        <a:ext cx="2014287" cy="531360"/>
      </dsp:txXfrm>
    </dsp:sp>
    <dsp:sp modelId="{10392CAA-1945-4C47-B034-82A9661F87D3}">
      <dsp:nvSpPr>
        <dsp:cNvPr id="0" name=""/>
        <dsp:cNvSpPr/>
      </dsp:nvSpPr>
      <dsp:spPr>
        <a:xfrm>
          <a:off x="0" y="2754520"/>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7AD684E-3278-7B4A-A912-25A411DAB0C2}">
      <dsp:nvSpPr>
        <dsp:cNvPr id="0" name=""/>
        <dsp:cNvSpPr/>
      </dsp:nvSpPr>
      <dsp:spPr>
        <a:xfrm>
          <a:off x="143877" y="2488840"/>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Set Gray Balance</a:t>
          </a:r>
        </a:p>
      </dsp:txBody>
      <dsp:txXfrm>
        <a:off x="143877" y="2488840"/>
        <a:ext cx="2014287" cy="531360"/>
      </dsp:txXfrm>
    </dsp:sp>
    <dsp:sp modelId="{1375100B-7D4A-4B4F-ACD8-8C0C3395D68F}">
      <dsp:nvSpPr>
        <dsp:cNvPr id="0" name=""/>
        <dsp:cNvSpPr/>
      </dsp:nvSpPr>
      <dsp:spPr>
        <a:xfrm>
          <a:off x="0" y="3571000"/>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247CB7B-8CFE-0642-BB6D-3B11175308CB}">
      <dsp:nvSpPr>
        <dsp:cNvPr id="0" name=""/>
        <dsp:cNvSpPr/>
      </dsp:nvSpPr>
      <dsp:spPr>
        <a:xfrm>
          <a:off x="143877" y="3305320"/>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Capture</a:t>
          </a:r>
        </a:p>
      </dsp:txBody>
      <dsp:txXfrm>
        <a:off x="143877" y="3305320"/>
        <a:ext cx="2014287" cy="53136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1F9890-6860-4344-A6FF-0499AA56F503}">
      <dsp:nvSpPr>
        <dsp:cNvPr id="0" name=""/>
        <dsp:cNvSpPr/>
      </dsp:nvSpPr>
      <dsp:spPr>
        <a:xfrm>
          <a:off x="0" y="305079"/>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13A8C17-7175-9C42-A6E2-2C38EB0802E6}">
      <dsp:nvSpPr>
        <dsp:cNvPr id="0" name=""/>
        <dsp:cNvSpPr/>
      </dsp:nvSpPr>
      <dsp:spPr>
        <a:xfrm>
          <a:off x="143877" y="39399"/>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Focus</a:t>
          </a:r>
          <a:endParaRPr lang="en-US" sz="1800" kern="1200" dirty="0"/>
        </a:p>
      </dsp:txBody>
      <dsp:txXfrm>
        <a:off x="143877" y="39399"/>
        <a:ext cx="2014287" cy="531360"/>
      </dsp:txXfrm>
    </dsp:sp>
    <dsp:sp modelId="{AE2A5BED-2833-7944-B70B-50115BEFE4D2}">
      <dsp:nvSpPr>
        <dsp:cNvPr id="0" name=""/>
        <dsp:cNvSpPr/>
      </dsp:nvSpPr>
      <dsp:spPr>
        <a:xfrm>
          <a:off x="0" y="1121559"/>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7C03A8C-EC93-1B44-A1D4-A7A63A79BDDE}">
      <dsp:nvSpPr>
        <dsp:cNvPr id="0" name=""/>
        <dsp:cNvSpPr/>
      </dsp:nvSpPr>
      <dsp:spPr>
        <a:xfrm>
          <a:off x="143877" y="855879"/>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Set Exposure</a:t>
          </a:r>
          <a:endParaRPr lang="en-US" sz="1800" kern="1200" dirty="0"/>
        </a:p>
      </dsp:txBody>
      <dsp:txXfrm>
        <a:off x="143877" y="855879"/>
        <a:ext cx="2014287" cy="531360"/>
      </dsp:txXfrm>
    </dsp:sp>
    <dsp:sp modelId="{25C02BF3-B0FF-A74B-B74B-04E2FD66566F}">
      <dsp:nvSpPr>
        <dsp:cNvPr id="0" name=""/>
        <dsp:cNvSpPr/>
      </dsp:nvSpPr>
      <dsp:spPr>
        <a:xfrm>
          <a:off x="0" y="1938039"/>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29C2BF6-B543-9943-A1E6-0DD39CE0BC3B}">
      <dsp:nvSpPr>
        <dsp:cNvPr id="0" name=""/>
        <dsp:cNvSpPr/>
      </dsp:nvSpPr>
      <dsp:spPr>
        <a:xfrm>
          <a:off x="143877" y="1672359"/>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Flat-Field</a:t>
          </a:r>
          <a:endParaRPr lang="en-US" sz="1800" kern="1200" dirty="0"/>
        </a:p>
      </dsp:txBody>
      <dsp:txXfrm>
        <a:off x="143877" y="1672359"/>
        <a:ext cx="2014287" cy="531360"/>
      </dsp:txXfrm>
    </dsp:sp>
    <dsp:sp modelId="{10392CAA-1945-4C47-B034-82A9661F87D3}">
      <dsp:nvSpPr>
        <dsp:cNvPr id="0" name=""/>
        <dsp:cNvSpPr/>
      </dsp:nvSpPr>
      <dsp:spPr>
        <a:xfrm>
          <a:off x="0" y="2754520"/>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7AD684E-3278-7B4A-A912-25A411DAB0C2}">
      <dsp:nvSpPr>
        <dsp:cNvPr id="0" name=""/>
        <dsp:cNvSpPr/>
      </dsp:nvSpPr>
      <dsp:spPr>
        <a:xfrm>
          <a:off x="143877" y="2488840"/>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glow rad="228600">
            <a:schemeClr val="accent4">
              <a:satMod val="175000"/>
              <a:alpha val="40000"/>
            </a:schemeClr>
          </a:glo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Set Gray Balance</a:t>
          </a:r>
        </a:p>
      </dsp:txBody>
      <dsp:txXfrm>
        <a:off x="143877" y="2488840"/>
        <a:ext cx="2014287" cy="531360"/>
      </dsp:txXfrm>
    </dsp:sp>
    <dsp:sp modelId="{1375100B-7D4A-4B4F-ACD8-8C0C3395D68F}">
      <dsp:nvSpPr>
        <dsp:cNvPr id="0" name=""/>
        <dsp:cNvSpPr/>
      </dsp:nvSpPr>
      <dsp:spPr>
        <a:xfrm>
          <a:off x="0" y="3571000"/>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247CB7B-8CFE-0642-BB6D-3B11175308CB}">
      <dsp:nvSpPr>
        <dsp:cNvPr id="0" name=""/>
        <dsp:cNvSpPr/>
      </dsp:nvSpPr>
      <dsp:spPr>
        <a:xfrm>
          <a:off x="143877" y="3305320"/>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Capture</a:t>
          </a:r>
        </a:p>
      </dsp:txBody>
      <dsp:txXfrm>
        <a:off x="143877" y="3305320"/>
        <a:ext cx="2014287" cy="53136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1F9890-6860-4344-A6FF-0499AA56F503}">
      <dsp:nvSpPr>
        <dsp:cNvPr id="0" name=""/>
        <dsp:cNvSpPr/>
      </dsp:nvSpPr>
      <dsp:spPr>
        <a:xfrm>
          <a:off x="0" y="305079"/>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13A8C17-7175-9C42-A6E2-2C38EB0802E6}">
      <dsp:nvSpPr>
        <dsp:cNvPr id="0" name=""/>
        <dsp:cNvSpPr/>
      </dsp:nvSpPr>
      <dsp:spPr>
        <a:xfrm>
          <a:off x="143877" y="39399"/>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Focus</a:t>
          </a:r>
          <a:endParaRPr lang="en-US" sz="1800" kern="1200" dirty="0"/>
        </a:p>
      </dsp:txBody>
      <dsp:txXfrm>
        <a:off x="143877" y="39399"/>
        <a:ext cx="2014287" cy="531360"/>
      </dsp:txXfrm>
    </dsp:sp>
    <dsp:sp modelId="{AE2A5BED-2833-7944-B70B-50115BEFE4D2}">
      <dsp:nvSpPr>
        <dsp:cNvPr id="0" name=""/>
        <dsp:cNvSpPr/>
      </dsp:nvSpPr>
      <dsp:spPr>
        <a:xfrm>
          <a:off x="0" y="1121559"/>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7C03A8C-EC93-1B44-A1D4-A7A63A79BDDE}">
      <dsp:nvSpPr>
        <dsp:cNvPr id="0" name=""/>
        <dsp:cNvSpPr/>
      </dsp:nvSpPr>
      <dsp:spPr>
        <a:xfrm>
          <a:off x="143877" y="855879"/>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Set Exposure</a:t>
          </a:r>
          <a:endParaRPr lang="en-US" sz="1800" kern="1200" dirty="0"/>
        </a:p>
      </dsp:txBody>
      <dsp:txXfrm>
        <a:off x="143877" y="855879"/>
        <a:ext cx="2014287" cy="531360"/>
      </dsp:txXfrm>
    </dsp:sp>
    <dsp:sp modelId="{25C02BF3-B0FF-A74B-B74B-04E2FD66566F}">
      <dsp:nvSpPr>
        <dsp:cNvPr id="0" name=""/>
        <dsp:cNvSpPr/>
      </dsp:nvSpPr>
      <dsp:spPr>
        <a:xfrm>
          <a:off x="0" y="1938039"/>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29C2BF6-B543-9943-A1E6-0DD39CE0BC3B}">
      <dsp:nvSpPr>
        <dsp:cNvPr id="0" name=""/>
        <dsp:cNvSpPr/>
      </dsp:nvSpPr>
      <dsp:spPr>
        <a:xfrm>
          <a:off x="143877" y="1672359"/>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Flat-Field</a:t>
          </a:r>
          <a:endParaRPr lang="en-US" sz="1800" kern="1200" dirty="0"/>
        </a:p>
      </dsp:txBody>
      <dsp:txXfrm>
        <a:off x="143877" y="1672359"/>
        <a:ext cx="2014287" cy="531360"/>
      </dsp:txXfrm>
    </dsp:sp>
    <dsp:sp modelId="{10392CAA-1945-4C47-B034-82A9661F87D3}">
      <dsp:nvSpPr>
        <dsp:cNvPr id="0" name=""/>
        <dsp:cNvSpPr/>
      </dsp:nvSpPr>
      <dsp:spPr>
        <a:xfrm>
          <a:off x="0" y="2754520"/>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7AD684E-3278-7B4A-A912-25A411DAB0C2}">
      <dsp:nvSpPr>
        <dsp:cNvPr id="0" name=""/>
        <dsp:cNvSpPr/>
      </dsp:nvSpPr>
      <dsp:spPr>
        <a:xfrm>
          <a:off x="143877" y="2488840"/>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glow rad="228600">
            <a:schemeClr val="accent4">
              <a:satMod val="175000"/>
              <a:alpha val="40000"/>
            </a:schemeClr>
          </a:glo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Set Gray Balance</a:t>
          </a:r>
        </a:p>
      </dsp:txBody>
      <dsp:txXfrm>
        <a:off x="143877" y="2488840"/>
        <a:ext cx="2014287" cy="531360"/>
      </dsp:txXfrm>
    </dsp:sp>
    <dsp:sp modelId="{1375100B-7D4A-4B4F-ACD8-8C0C3395D68F}">
      <dsp:nvSpPr>
        <dsp:cNvPr id="0" name=""/>
        <dsp:cNvSpPr/>
      </dsp:nvSpPr>
      <dsp:spPr>
        <a:xfrm>
          <a:off x="0" y="3571000"/>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247CB7B-8CFE-0642-BB6D-3B11175308CB}">
      <dsp:nvSpPr>
        <dsp:cNvPr id="0" name=""/>
        <dsp:cNvSpPr/>
      </dsp:nvSpPr>
      <dsp:spPr>
        <a:xfrm>
          <a:off x="143877" y="3305320"/>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Capture</a:t>
          </a:r>
        </a:p>
      </dsp:txBody>
      <dsp:txXfrm>
        <a:off x="143877" y="3305320"/>
        <a:ext cx="2014287" cy="53136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1F9890-6860-4344-A6FF-0499AA56F503}">
      <dsp:nvSpPr>
        <dsp:cNvPr id="0" name=""/>
        <dsp:cNvSpPr/>
      </dsp:nvSpPr>
      <dsp:spPr>
        <a:xfrm>
          <a:off x="0" y="305079"/>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13A8C17-7175-9C42-A6E2-2C38EB0802E6}">
      <dsp:nvSpPr>
        <dsp:cNvPr id="0" name=""/>
        <dsp:cNvSpPr/>
      </dsp:nvSpPr>
      <dsp:spPr>
        <a:xfrm>
          <a:off x="143877" y="39399"/>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Focus</a:t>
          </a:r>
          <a:endParaRPr lang="en-US" sz="1800" kern="1200" dirty="0"/>
        </a:p>
      </dsp:txBody>
      <dsp:txXfrm>
        <a:off x="143877" y="39399"/>
        <a:ext cx="2014287" cy="531360"/>
      </dsp:txXfrm>
    </dsp:sp>
    <dsp:sp modelId="{AE2A5BED-2833-7944-B70B-50115BEFE4D2}">
      <dsp:nvSpPr>
        <dsp:cNvPr id="0" name=""/>
        <dsp:cNvSpPr/>
      </dsp:nvSpPr>
      <dsp:spPr>
        <a:xfrm>
          <a:off x="0" y="1121559"/>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7C03A8C-EC93-1B44-A1D4-A7A63A79BDDE}">
      <dsp:nvSpPr>
        <dsp:cNvPr id="0" name=""/>
        <dsp:cNvSpPr/>
      </dsp:nvSpPr>
      <dsp:spPr>
        <a:xfrm>
          <a:off x="143877" y="855879"/>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Set Exposure</a:t>
          </a:r>
          <a:endParaRPr lang="en-US" sz="1800" kern="1200" dirty="0"/>
        </a:p>
      </dsp:txBody>
      <dsp:txXfrm>
        <a:off x="143877" y="855879"/>
        <a:ext cx="2014287" cy="531360"/>
      </dsp:txXfrm>
    </dsp:sp>
    <dsp:sp modelId="{25C02BF3-B0FF-A74B-B74B-04E2FD66566F}">
      <dsp:nvSpPr>
        <dsp:cNvPr id="0" name=""/>
        <dsp:cNvSpPr/>
      </dsp:nvSpPr>
      <dsp:spPr>
        <a:xfrm>
          <a:off x="0" y="1938039"/>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29C2BF6-B543-9943-A1E6-0DD39CE0BC3B}">
      <dsp:nvSpPr>
        <dsp:cNvPr id="0" name=""/>
        <dsp:cNvSpPr/>
      </dsp:nvSpPr>
      <dsp:spPr>
        <a:xfrm>
          <a:off x="143877" y="1672359"/>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Flat-Field</a:t>
          </a:r>
          <a:endParaRPr lang="en-US" sz="1800" kern="1200" dirty="0"/>
        </a:p>
      </dsp:txBody>
      <dsp:txXfrm>
        <a:off x="143877" y="1672359"/>
        <a:ext cx="2014287" cy="531360"/>
      </dsp:txXfrm>
    </dsp:sp>
    <dsp:sp modelId="{10392CAA-1945-4C47-B034-82A9661F87D3}">
      <dsp:nvSpPr>
        <dsp:cNvPr id="0" name=""/>
        <dsp:cNvSpPr/>
      </dsp:nvSpPr>
      <dsp:spPr>
        <a:xfrm>
          <a:off x="0" y="2754520"/>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7AD684E-3278-7B4A-A912-25A411DAB0C2}">
      <dsp:nvSpPr>
        <dsp:cNvPr id="0" name=""/>
        <dsp:cNvSpPr/>
      </dsp:nvSpPr>
      <dsp:spPr>
        <a:xfrm>
          <a:off x="143877" y="2488840"/>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glow rad="228600">
            <a:schemeClr val="accent4">
              <a:satMod val="175000"/>
              <a:alpha val="40000"/>
            </a:schemeClr>
          </a:glo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Set Gray Balance</a:t>
          </a:r>
        </a:p>
      </dsp:txBody>
      <dsp:txXfrm>
        <a:off x="143877" y="2488840"/>
        <a:ext cx="2014287" cy="531360"/>
      </dsp:txXfrm>
    </dsp:sp>
    <dsp:sp modelId="{1375100B-7D4A-4B4F-ACD8-8C0C3395D68F}">
      <dsp:nvSpPr>
        <dsp:cNvPr id="0" name=""/>
        <dsp:cNvSpPr/>
      </dsp:nvSpPr>
      <dsp:spPr>
        <a:xfrm>
          <a:off x="0" y="3571000"/>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247CB7B-8CFE-0642-BB6D-3B11175308CB}">
      <dsp:nvSpPr>
        <dsp:cNvPr id="0" name=""/>
        <dsp:cNvSpPr/>
      </dsp:nvSpPr>
      <dsp:spPr>
        <a:xfrm>
          <a:off x="143877" y="3305320"/>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Capture</a:t>
          </a:r>
        </a:p>
      </dsp:txBody>
      <dsp:txXfrm>
        <a:off x="143877" y="3305320"/>
        <a:ext cx="2014287" cy="53136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1F9890-6860-4344-A6FF-0499AA56F503}">
      <dsp:nvSpPr>
        <dsp:cNvPr id="0" name=""/>
        <dsp:cNvSpPr/>
      </dsp:nvSpPr>
      <dsp:spPr>
        <a:xfrm>
          <a:off x="0" y="305079"/>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13A8C17-7175-9C42-A6E2-2C38EB0802E6}">
      <dsp:nvSpPr>
        <dsp:cNvPr id="0" name=""/>
        <dsp:cNvSpPr/>
      </dsp:nvSpPr>
      <dsp:spPr>
        <a:xfrm>
          <a:off x="143877" y="39399"/>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Focus</a:t>
          </a:r>
          <a:endParaRPr lang="en-US" sz="1800" kern="1200" dirty="0"/>
        </a:p>
      </dsp:txBody>
      <dsp:txXfrm>
        <a:off x="143877" y="39399"/>
        <a:ext cx="2014287" cy="531360"/>
      </dsp:txXfrm>
    </dsp:sp>
    <dsp:sp modelId="{AE2A5BED-2833-7944-B70B-50115BEFE4D2}">
      <dsp:nvSpPr>
        <dsp:cNvPr id="0" name=""/>
        <dsp:cNvSpPr/>
      </dsp:nvSpPr>
      <dsp:spPr>
        <a:xfrm>
          <a:off x="0" y="1121559"/>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7C03A8C-EC93-1B44-A1D4-A7A63A79BDDE}">
      <dsp:nvSpPr>
        <dsp:cNvPr id="0" name=""/>
        <dsp:cNvSpPr/>
      </dsp:nvSpPr>
      <dsp:spPr>
        <a:xfrm>
          <a:off x="143877" y="855879"/>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Set Exposure</a:t>
          </a:r>
          <a:endParaRPr lang="en-US" sz="1800" kern="1200" dirty="0"/>
        </a:p>
      </dsp:txBody>
      <dsp:txXfrm>
        <a:off x="143877" y="855879"/>
        <a:ext cx="2014287" cy="531360"/>
      </dsp:txXfrm>
    </dsp:sp>
    <dsp:sp modelId="{25C02BF3-B0FF-A74B-B74B-04E2FD66566F}">
      <dsp:nvSpPr>
        <dsp:cNvPr id="0" name=""/>
        <dsp:cNvSpPr/>
      </dsp:nvSpPr>
      <dsp:spPr>
        <a:xfrm>
          <a:off x="0" y="1938039"/>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29C2BF6-B543-9943-A1E6-0DD39CE0BC3B}">
      <dsp:nvSpPr>
        <dsp:cNvPr id="0" name=""/>
        <dsp:cNvSpPr/>
      </dsp:nvSpPr>
      <dsp:spPr>
        <a:xfrm>
          <a:off x="143877" y="1672359"/>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Flat-Field</a:t>
          </a:r>
          <a:endParaRPr lang="en-US" sz="1800" kern="1200" dirty="0"/>
        </a:p>
      </dsp:txBody>
      <dsp:txXfrm>
        <a:off x="143877" y="1672359"/>
        <a:ext cx="2014287" cy="531360"/>
      </dsp:txXfrm>
    </dsp:sp>
    <dsp:sp modelId="{10392CAA-1945-4C47-B034-82A9661F87D3}">
      <dsp:nvSpPr>
        <dsp:cNvPr id="0" name=""/>
        <dsp:cNvSpPr/>
      </dsp:nvSpPr>
      <dsp:spPr>
        <a:xfrm>
          <a:off x="0" y="2754520"/>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7AD684E-3278-7B4A-A912-25A411DAB0C2}">
      <dsp:nvSpPr>
        <dsp:cNvPr id="0" name=""/>
        <dsp:cNvSpPr/>
      </dsp:nvSpPr>
      <dsp:spPr>
        <a:xfrm>
          <a:off x="143877" y="2488840"/>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glow rad="228600">
            <a:schemeClr val="accent4">
              <a:satMod val="175000"/>
              <a:alpha val="40000"/>
            </a:schemeClr>
          </a:glo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Set Gray Balance</a:t>
          </a:r>
        </a:p>
      </dsp:txBody>
      <dsp:txXfrm>
        <a:off x="143877" y="2488840"/>
        <a:ext cx="2014287" cy="531360"/>
      </dsp:txXfrm>
    </dsp:sp>
    <dsp:sp modelId="{1375100B-7D4A-4B4F-ACD8-8C0C3395D68F}">
      <dsp:nvSpPr>
        <dsp:cNvPr id="0" name=""/>
        <dsp:cNvSpPr/>
      </dsp:nvSpPr>
      <dsp:spPr>
        <a:xfrm>
          <a:off x="0" y="3571000"/>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247CB7B-8CFE-0642-BB6D-3B11175308CB}">
      <dsp:nvSpPr>
        <dsp:cNvPr id="0" name=""/>
        <dsp:cNvSpPr/>
      </dsp:nvSpPr>
      <dsp:spPr>
        <a:xfrm>
          <a:off x="143877" y="3305320"/>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Capture</a:t>
          </a:r>
        </a:p>
      </dsp:txBody>
      <dsp:txXfrm>
        <a:off x="143877" y="3305320"/>
        <a:ext cx="2014287" cy="53136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E7733247-BE37-B646-AF92-42278E838404}" type="datetimeFigureOut">
              <a:rPr lang="en-US" smtClean="0"/>
              <a:pPr/>
              <a:t>10/27/14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8EA1CB50-0253-3044-B52A-695A4AAF970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257837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After presenting my workflow I will show some results, and close by emphasizing the key points.</a:t>
            </a:r>
          </a:p>
        </p:txBody>
      </p:sp>
      <p:sp>
        <p:nvSpPr>
          <p:cNvPr id="4" name="Slide Number Placeholder 3"/>
          <p:cNvSpPr>
            <a:spLocks noGrp="1"/>
          </p:cNvSpPr>
          <p:nvPr>
            <p:ph type="sldNum" sz="quarter" idx="10"/>
          </p:nvPr>
        </p:nvSpPr>
        <p:spPr/>
        <p:txBody>
          <a:bodyPr/>
          <a:lstStyle/>
          <a:p>
            <a:fld id="{8EA1CB50-0253-3044-B52A-695A4AAF970F}" type="slidenum">
              <a:rPr lang="en-US" smtClean="0"/>
              <a:pPr/>
              <a:t>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87253332"/>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Some people elect to use the whitest color patch.</a:t>
            </a:r>
          </a:p>
        </p:txBody>
      </p:sp>
      <p:sp>
        <p:nvSpPr>
          <p:cNvPr id="4" name="Slide Number Placeholder 3"/>
          <p:cNvSpPr>
            <a:spLocks noGrp="1"/>
          </p:cNvSpPr>
          <p:nvPr>
            <p:ph type="sldNum" sz="quarter" idx="10"/>
          </p:nvPr>
        </p:nvSpPr>
        <p:spPr/>
        <p:txBody>
          <a:bodyPr/>
          <a:lstStyle/>
          <a:p>
            <a:fld id="{8EA1CB50-0253-3044-B52A-695A4AAF970F}" type="slidenum">
              <a:rPr lang="en-US" smtClean="0"/>
              <a:pPr/>
              <a:t>11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07064997"/>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Others will neutralize on the second whitest patch.</a:t>
            </a:r>
          </a:p>
        </p:txBody>
      </p:sp>
      <p:sp>
        <p:nvSpPr>
          <p:cNvPr id="4" name="Slide Number Placeholder 3"/>
          <p:cNvSpPr>
            <a:spLocks noGrp="1"/>
          </p:cNvSpPr>
          <p:nvPr>
            <p:ph type="sldNum" sz="quarter" idx="10"/>
          </p:nvPr>
        </p:nvSpPr>
        <p:spPr/>
        <p:txBody>
          <a:bodyPr/>
          <a:lstStyle/>
          <a:p>
            <a:fld id="{8EA1CB50-0253-3044-B52A-695A4AAF970F}" type="slidenum">
              <a:rPr lang="en-US" smtClean="0"/>
              <a:pPr/>
              <a:t>12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07064997"/>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Some will select the middle gray patch. There are no guidelines for this and one could probably make a valid argument for any of these. So which one do we use? The answer is…</a:t>
            </a:r>
          </a:p>
        </p:txBody>
      </p:sp>
      <p:sp>
        <p:nvSpPr>
          <p:cNvPr id="4" name="Slide Number Placeholder 3"/>
          <p:cNvSpPr>
            <a:spLocks noGrp="1"/>
          </p:cNvSpPr>
          <p:nvPr>
            <p:ph type="sldNum" sz="quarter" idx="10"/>
          </p:nvPr>
        </p:nvSpPr>
        <p:spPr/>
        <p:txBody>
          <a:bodyPr/>
          <a:lstStyle/>
          <a:p>
            <a:fld id="{8EA1CB50-0253-3044-B52A-695A4AAF970F}" type="slidenum">
              <a:rPr lang="en-US" smtClean="0"/>
              <a:pPr/>
              <a:t>13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07064997"/>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None of them! If you think about it, neutralizing any of these patches is not the correct thing to do.</a:t>
            </a:r>
          </a:p>
        </p:txBody>
      </p:sp>
      <p:sp>
        <p:nvSpPr>
          <p:cNvPr id="4" name="Slide Number Placeholder 3"/>
          <p:cNvSpPr>
            <a:spLocks noGrp="1"/>
          </p:cNvSpPr>
          <p:nvPr>
            <p:ph type="sldNum" sz="quarter" idx="10"/>
          </p:nvPr>
        </p:nvSpPr>
        <p:spPr/>
        <p:txBody>
          <a:bodyPr/>
          <a:lstStyle/>
          <a:p>
            <a:fld id="{8EA1CB50-0253-3044-B52A-695A4AAF970F}" type="slidenum">
              <a:rPr lang="en-US" smtClean="0"/>
              <a:pPr/>
              <a:t>14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07064997"/>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you look at the LAB values for the six gray patches on a Mini ColorChecker, you can see that none of them are actually neutral, so why would you want to make their RGB values equal? What happens to the other patches after you gray balance on one of them?</a:t>
            </a:r>
          </a:p>
        </p:txBody>
      </p:sp>
      <p:sp>
        <p:nvSpPr>
          <p:cNvPr id="4" name="Slide Number Placeholder 3"/>
          <p:cNvSpPr>
            <a:spLocks noGrp="1"/>
          </p:cNvSpPr>
          <p:nvPr>
            <p:ph type="sldNum" sz="quarter" idx="10"/>
          </p:nvPr>
        </p:nvSpPr>
        <p:spPr/>
        <p:txBody>
          <a:bodyPr/>
          <a:lstStyle/>
          <a:p>
            <a:fld id="{8EA1CB50-0253-3044-B52A-695A4AAF970F}" type="slidenum">
              <a:rPr lang="en-US" smtClean="0"/>
              <a:pPr/>
              <a:t>15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07064997"/>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Instead of doing the standard gray balance step, we adjust the Color Temperature, Tint, and Curve settings along with exposure until our test captures match the target RGB values. We have found that when the settings make the white patch as close as possible its target RGB values, the rest of the colors on the target fall in line very well. Sometimes we will need to make slight adjustments to the gradation curve as well to bring the rest of the gray patches and the tone scale in line. This step often vastly improves the ability of the profile to match the chromatic colors very closely.</a:t>
            </a:r>
          </a:p>
        </p:txBody>
      </p:sp>
      <p:sp>
        <p:nvSpPr>
          <p:cNvPr id="4" name="Slide Number Placeholder 3"/>
          <p:cNvSpPr>
            <a:spLocks noGrp="1"/>
          </p:cNvSpPr>
          <p:nvPr>
            <p:ph type="sldNum" sz="quarter" idx="10"/>
          </p:nvPr>
        </p:nvSpPr>
        <p:spPr/>
        <p:txBody>
          <a:bodyPr/>
          <a:lstStyle/>
          <a:p>
            <a:fld id="{8EA1CB50-0253-3044-B52A-695A4AAF970F}" type="slidenum">
              <a:rPr lang="en-US" smtClean="0"/>
              <a:pPr/>
              <a:t>16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07064997"/>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you see here, the results of the camera calibration are excellent. We achieved an average </a:t>
            </a:r>
            <a:r>
              <a:rPr lang="en-US" baseline="0" dirty="0" err="1" smtClean="0"/>
              <a:t>DeltaE</a:t>
            </a:r>
            <a:r>
              <a:rPr lang="en-US" baseline="0" dirty="0" smtClean="0"/>
              <a:t> of 0.8 with a maximum </a:t>
            </a:r>
            <a:r>
              <a:rPr lang="en-US" baseline="0" dirty="0" err="1" smtClean="0"/>
              <a:t>DeltaE</a:t>
            </a:r>
            <a:r>
              <a:rPr lang="en-US" baseline="0" dirty="0" smtClean="0"/>
              <a:t> of 2.8. It’s my opinion that this is about as good of a calibration that can be achieved using an ICC workflow.</a:t>
            </a:r>
          </a:p>
        </p:txBody>
      </p:sp>
      <p:sp>
        <p:nvSpPr>
          <p:cNvPr id="4" name="Slide Number Placeholder 3"/>
          <p:cNvSpPr>
            <a:spLocks noGrp="1"/>
          </p:cNvSpPr>
          <p:nvPr>
            <p:ph type="sldNum" sz="quarter" idx="10"/>
          </p:nvPr>
        </p:nvSpPr>
        <p:spPr/>
        <p:txBody>
          <a:bodyPr/>
          <a:lstStyle/>
          <a:p>
            <a:fld id="{8EA1CB50-0253-3044-B52A-695A4AAF970F}" type="slidenum">
              <a:rPr lang="en-US" smtClean="0"/>
              <a:pPr/>
              <a:t>17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07064997"/>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You can see from these results that we are achieving color errors much smaller than the allowed tolerances for each of the standards. Keep in mind that I am comparing the achieved color against the expected ACHIEVABLE color. If you don’t do this, you don't know if the error you have is due to a mismatch between the target &amp; reference data, from out of gamut colors in a particular colorspace, or if you have not actually optimized your calibration. So I believe it is better to use reference data measured from your target, and gamut limited for your working color space, so you can get a better sense of the success of your calibration.</a:t>
            </a:r>
          </a:p>
        </p:txBody>
      </p:sp>
      <p:sp>
        <p:nvSpPr>
          <p:cNvPr id="4" name="Slide Number Placeholder 3"/>
          <p:cNvSpPr>
            <a:spLocks noGrp="1"/>
          </p:cNvSpPr>
          <p:nvPr>
            <p:ph type="sldNum" sz="quarter" idx="10"/>
          </p:nvPr>
        </p:nvSpPr>
        <p:spPr/>
        <p:txBody>
          <a:bodyPr/>
          <a:lstStyle/>
          <a:p>
            <a:fld id="{8EA1CB50-0253-3044-B52A-695A4AAF970F}" type="slidenum">
              <a:rPr lang="en-US" smtClean="0"/>
              <a:pPr/>
              <a:t>18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07064997"/>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summary, the key</a:t>
            </a:r>
            <a:r>
              <a:rPr lang="en-US" baseline="0" dirty="0" smtClean="0"/>
              <a:t> points are to measure your own targets, use those measurements to generate reference data for profiling and validation, profile the camera, and instead of using the standard gray balance step, adjust the color temperature, tint and gradation curve, along with the exposure, until your capture matches the expected RGB values.</a:t>
            </a:r>
            <a:endParaRPr lang="en-US" dirty="0"/>
          </a:p>
        </p:txBody>
      </p:sp>
      <p:sp>
        <p:nvSpPr>
          <p:cNvPr id="4" name="Slide Number Placeholder 3"/>
          <p:cNvSpPr>
            <a:spLocks noGrp="1"/>
          </p:cNvSpPr>
          <p:nvPr>
            <p:ph type="sldNum" sz="quarter" idx="10"/>
          </p:nvPr>
        </p:nvSpPr>
        <p:spPr/>
        <p:txBody>
          <a:bodyPr/>
          <a:lstStyle/>
          <a:p>
            <a:fld id="{8EA1CB50-0253-3044-B52A-695A4AAF970F}" type="slidenum">
              <a:rPr lang="en-US" smtClean="0"/>
              <a:pPr/>
              <a:t>19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78456331"/>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Because of the short nature of this</a:t>
            </a:r>
            <a:r>
              <a:rPr lang="en-US" baseline="0" dirty="0" smtClean="0"/>
              <a:t> talk, I will make some assumptions.</a:t>
            </a:r>
          </a:p>
          <a:p>
            <a:pPr marL="0" indent="0">
              <a:buNone/>
            </a:pPr>
            <a:endParaRPr lang="en-US" baseline="0" dirty="0" smtClean="0"/>
          </a:p>
          <a:p>
            <a:pPr marL="228600" indent="-228600">
              <a:buAutoNum type="arabicPeriod"/>
            </a:pPr>
            <a:r>
              <a:rPr lang="en-US" baseline="0" dirty="0" smtClean="0"/>
              <a:t>Camera calibration by ICC profile will never achieve </a:t>
            </a:r>
            <a:r>
              <a:rPr lang="en-US" baseline="0" dirty="0" err="1" smtClean="0"/>
              <a:t>deltaE</a:t>
            </a:r>
            <a:r>
              <a:rPr lang="en-US" baseline="0" dirty="0" smtClean="0"/>
              <a:t> = 0. Even the best calibrations will always have some color error.</a:t>
            </a:r>
          </a:p>
          <a:p>
            <a:pPr marL="228600" indent="-228600">
              <a:buAutoNum type="arabicPeriod"/>
            </a:pPr>
            <a:r>
              <a:rPr lang="en-US" dirty="0" smtClean="0"/>
              <a:t>As long as we are using FADGI and </a:t>
            </a:r>
            <a:r>
              <a:rPr lang="en-US" dirty="0" err="1" smtClean="0"/>
              <a:t>Metamorfoze</a:t>
            </a:r>
            <a:r>
              <a:rPr lang="en-US" dirty="0" smtClean="0"/>
              <a:t> standards to validate our calibrations,</a:t>
            </a:r>
            <a:r>
              <a:rPr lang="en-US" baseline="0" dirty="0" smtClean="0"/>
              <a:t> then the best calibration possible will have the best results that we can achieve from these metrics.</a:t>
            </a:r>
            <a:endParaRPr lang="en-US" dirty="0"/>
          </a:p>
        </p:txBody>
      </p:sp>
      <p:sp>
        <p:nvSpPr>
          <p:cNvPr id="4" name="Slide Number Placeholder 3"/>
          <p:cNvSpPr>
            <a:spLocks noGrp="1"/>
          </p:cNvSpPr>
          <p:nvPr>
            <p:ph type="sldNum" sz="quarter" idx="10"/>
          </p:nvPr>
        </p:nvSpPr>
        <p:spPr/>
        <p:txBody>
          <a:bodyPr/>
          <a:lstStyle/>
          <a:p>
            <a:fld id="{8EA1CB50-0253-3044-B52A-695A4AAF970F}" type="slidenum">
              <a:rPr lang="en-US" smtClean="0"/>
              <a:pPr/>
              <a:t>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78456331"/>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a:t>
            </a:r>
            <a:r>
              <a:rPr lang="en-US" baseline="0" dirty="0" smtClean="0"/>
              <a:t> targets have variability, the supplied average reference data will not accurately represent OUR target. Also, the reference data supplied for camera calibration may be different from the reference data for the validation. Therefore, we must measure our targets. We take FIVE measurements of the SG chart and average these to create our reference data.</a:t>
            </a:r>
            <a:endParaRPr lang="en-US" dirty="0"/>
          </a:p>
        </p:txBody>
      </p:sp>
      <p:sp>
        <p:nvSpPr>
          <p:cNvPr id="4" name="Slide Number Placeholder 3"/>
          <p:cNvSpPr>
            <a:spLocks noGrp="1"/>
          </p:cNvSpPr>
          <p:nvPr>
            <p:ph type="sldNum" sz="quarter" idx="10"/>
          </p:nvPr>
        </p:nvSpPr>
        <p:spPr/>
        <p:txBody>
          <a:bodyPr/>
          <a:lstStyle/>
          <a:p>
            <a:fld id="{8EA1CB50-0253-3044-B52A-695A4AAF970F}" type="slidenum">
              <a:rPr lang="en-US" smtClean="0"/>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13229605"/>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a:t>
            </a:r>
            <a:r>
              <a:rPr lang="en-US" baseline="0" dirty="0" smtClean="0"/>
              <a:t> BabelColor PatchTool, the reference data is exported as a reference file, as 4 RGB TIFF files in each of these colorspaces, and as a list of the RGB values for each colorspace.</a:t>
            </a:r>
          </a:p>
        </p:txBody>
      </p:sp>
      <p:sp>
        <p:nvSpPr>
          <p:cNvPr id="4" name="Slide Number Placeholder 3"/>
          <p:cNvSpPr>
            <a:spLocks noGrp="1"/>
          </p:cNvSpPr>
          <p:nvPr>
            <p:ph type="sldNum" sz="quarter" idx="10"/>
          </p:nvPr>
        </p:nvSpPr>
        <p:spPr/>
        <p:txBody>
          <a:bodyPr/>
          <a:lstStyle/>
          <a:p>
            <a:fld id="{8EA1CB50-0253-3044-B52A-695A4AAF970F}" type="slidenum">
              <a:rPr lang="en-US" smtClean="0"/>
              <a:pPr/>
              <a:t>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07064997"/>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Using the TIFF files, custom reference data for each colorspace is generated in IQ-Analyzer. Now we know that the validation software will compare our image captures to data that accurately represents our targets, making the validation more meaningful.</a:t>
            </a:r>
          </a:p>
        </p:txBody>
      </p:sp>
      <p:sp>
        <p:nvSpPr>
          <p:cNvPr id="4" name="Slide Number Placeholder 3"/>
          <p:cNvSpPr>
            <a:spLocks noGrp="1"/>
          </p:cNvSpPr>
          <p:nvPr>
            <p:ph type="sldNum" sz="quarter" idx="10"/>
          </p:nvPr>
        </p:nvSpPr>
        <p:spPr/>
        <p:txBody>
          <a:bodyPr/>
          <a:lstStyle/>
          <a:p>
            <a:fld id="{8EA1CB50-0253-3044-B52A-695A4AAF970F}" type="slidenum">
              <a:rPr lang="en-US" smtClean="0"/>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07064997"/>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Using our custom reference data allows us to generate a more accurate profile than using generic data.</a:t>
            </a:r>
          </a:p>
        </p:txBody>
      </p:sp>
      <p:sp>
        <p:nvSpPr>
          <p:cNvPr id="4" name="Slide Number Placeholder 3"/>
          <p:cNvSpPr>
            <a:spLocks noGrp="1"/>
          </p:cNvSpPr>
          <p:nvPr>
            <p:ph type="sldNum" sz="quarter" idx="10"/>
          </p:nvPr>
        </p:nvSpPr>
        <p:spPr/>
        <p:txBody>
          <a:bodyPr/>
          <a:lstStyle/>
          <a:p>
            <a:fld id="{8EA1CB50-0253-3044-B52A-695A4AAF970F}" type="slidenum">
              <a:rPr lang="en-US" smtClean="0"/>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07064997"/>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Next we follow the standard steps for calibration, making sure to utilize the custom reference data.</a:t>
            </a:r>
          </a:p>
        </p:txBody>
      </p:sp>
      <p:sp>
        <p:nvSpPr>
          <p:cNvPr id="4" name="Slide Number Placeholder 3"/>
          <p:cNvSpPr>
            <a:spLocks noGrp="1"/>
          </p:cNvSpPr>
          <p:nvPr>
            <p:ph type="sldNum" sz="quarter" idx="10"/>
          </p:nvPr>
        </p:nvSpPr>
        <p:spPr/>
        <p:txBody>
          <a:bodyPr/>
          <a:lstStyle/>
          <a:p>
            <a:fld id="{8EA1CB50-0253-3044-B52A-695A4AAF970F}" type="slidenum">
              <a:rPr lang="en-US" smtClean="0"/>
              <a:pPr/>
              <a:t>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07064997"/>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Once the calibration is completed, we validate it by capturing the SG chart to test in IQ-Analyzer.</a:t>
            </a:r>
          </a:p>
        </p:txBody>
      </p:sp>
      <p:sp>
        <p:nvSpPr>
          <p:cNvPr id="4" name="Slide Number Placeholder 3"/>
          <p:cNvSpPr>
            <a:spLocks noGrp="1"/>
          </p:cNvSpPr>
          <p:nvPr>
            <p:ph type="sldNum" sz="quarter" idx="10"/>
          </p:nvPr>
        </p:nvSpPr>
        <p:spPr/>
        <p:txBody>
          <a:bodyPr/>
          <a:lstStyle/>
          <a:p>
            <a:fld id="{8EA1CB50-0253-3044-B52A-695A4AAF970F}" type="slidenum">
              <a:rPr lang="en-US" smtClean="0"/>
              <a:pPr/>
              <a:t>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07064997"/>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Setting the gray balance is a key step. The gray balance tool is used to click on a neutral area in the image, in our case a neutral patch on the target. But which one should we select?</a:t>
            </a:r>
          </a:p>
        </p:txBody>
      </p:sp>
      <p:sp>
        <p:nvSpPr>
          <p:cNvPr id="4" name="Slide Number Placeholder 3"/>
          <p:cNvSpPr>
            <a:spLocks noGrp="1"/>
          </p:cNvSpPr>
          <p:nvPr>
            <p:ph type="sldNum" sz="quarter" idx="10"/>
          </p:nvPr>
        </p:nvSpPr>
        <p:spPr/>
        <p:txBody>
          <a:bodyPr/>
          <a:lstStyle/>
          <a:p>
            <a:fld id="{8EA1CB50-0253-3044-B52A-695A4AAF970F}" type="slidenum">
              <a:rPr lang="en-US" smtClean="0"/>
              <a:pPr/>
              <a:t>10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07064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6AD8D91A-A2EE-4B54-B3C6-F6C67903BA9C}" type="datetime1">
              <a:rPr lang="en-US" smtClean="0"/>
              <a:pPr/>
              <a:t>10/27/14</a:t>
            </a:fld>
            <a:endParaRPr lang="en-US" dirty="0"/>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FA84A37A-AFC2-4A01-80A1-FC20F2C0D5BB}" type="slidenum">
              <a:rPr lang="en-US" smtClean="0"/>
              <a:pPr/>
              <a:t>‹#›</a:t>
            </a:fld>
            <a:endParaRPr lang="en-US" dirty="0"/>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B99C93-F56F-46AB-9EB8-53614A95B15F}" type="datetime1">
              <a:rPr lang="en-US" smtClean="0"/>
              <a:pPr/>
              <a:t>10/27/14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dirty="0"/>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Drag picture to placeholder or click icon to add</a:t>
            </a:r>
            <a:endParaRP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2D377F5C-EDA7-4864-9756-35769B0E62CF}" type="datetime1">
              <a:rPr lang="en-US" smtClean="0"/>
              <a:pPr/>
              <a:t>10/27/14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88B99C93-F56F-46AB-9EB8-53614A95B15F}" type="datetime1">
              <a:rPr lang="en-US" smtClean="0"/>
              <a:pPr/>
              <a:t>10/27/14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9785C6-EBAF-49D5-AD4D-BABF4DFAAD59}" type="datetime1">
              <a:rPr lang="en-US" smtClean="0"/>
              <a:pPr/>
              <a:t>10/27/14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A404122-9A3A-4FD8-98B8-22631F32846C}" type="datetime1">
              <a:rPr lang="en-US" smtClean="0"/>
              <a:pPr/>
              <a:t>10/27/14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259A7B8-0EC4-44C9-AFEF-25E144F11C06}" type="datetime1">
              <a:rPr lang="en-US" smtClean="0"/>
              <a:pPr/>
              <a:t>10/27/14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88B99C93-F56F-46AB-9EB8-53614A95B15F}" type="datetime1">
              <a:rPr lang="en-US" smtClean="0"/>
              <a:pPr/>
              <a:t>10/27/14</a:t>
            </a:fld>
            <a:endParaRPr lang="en-US" dirty="0"/>
          </a:p>
        </p:txBody>
      </p:sp>
      <p:sp>
        <p:nvSpPr>
          <p:cNvPr id="5" name="Footer Placeholder 4"/>
          <p:cNvSpPr>
            <a:spLocks noGrp="1"/>
          </p:cNvSpPr>
          <p:nvPr>
            <p:ph type="ftr" sz="quarter" idx="11"/>
          </p:nvPr>
        </p:nvSpPr>
        <p:spPr>
          <a:xfrm>
            <a:off x="5638800" y="6124401"/>
            <a:ext cx="2895600" cy="257810"/>
          </a:xfrm>
        </p:spPr>
        <p:txBody>
          <a:bodyPr/>
          <a:lstStyle/>
          <a:p>
            <a:endParaRPr lang="en-US" dirty="0"/>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Drag picture to placeholder or click icon to add</a:t>
            </a:r>
            <a:endParaRP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BB47B5-C739-4DAE-AACD-CC58CA843AC4}" type="datetime1">
              <a:rPr lang="en-US" smtClean="0"/>
              <a:pPr/>
              <a:t>10/27/14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E72AE48-94E6-46E0-BE32-5F0716DE9115}" type="datetime1">
              <a:rPr lang="en-US" smtClean="0"/>
              <a:pPr/>
              <a:t>10/27/14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884C285-8BCE-48FC-97D9-E2837AF38351}" type="datetime1">
              <a:rPr lang="en-US" smtClean="0"/>
              <a:pPr/>
              <a:t>10/27/14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E70D3E6-EF16-4488-94A4-211508FE4682}" type="datetime1">
              <a:rPr lang="en-US" smtClean="0"/>
              <a:pPr/>
              <a:t>10/27/14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7077FB3B-20DA-4D0E-BF16-8262B7156612}" type="datetime1">
              <a:rPr lang="en-US" smtClean="0"/>
              <a:pPr/>
              <a:t>10/27/14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8C273C2C-6BD0-40EC-8D8D-4D51F089C5EB}" type="datetime1">
              <a:rPr lang="en-US" smtClean="0"/>
              <a:pPr/>
              <a:t>10/27/14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88B99C93-F56F-46AB-9EB8-53614A95B15F}" type="datetime1">
              <a:rPr lang="en-US" smtClean="0"/>
              <a:pPr/>
              <a:t>10/27/14</a:t>
            </a:fld>
            <a:endParaRPr lang="en-US" dirty="0"/>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dirty="0"/>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FA84A37A-AFC2-4A01-80A1-FC20F2C0D5B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Lst>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hf sldNum="0" hdr="0" ftr="0" dt="0"/>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8"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8" Type="http://schemas.openxmlformats.org/officeDocument/2006/relationships/image" Target="../media/image11.jpeg"/><Relationship Id="rId9"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8" Type="http://schemas.openxmlformats.org/officeDocument/2006/relationships/image" Target="../media/image11.jpeg"/><Relationship Id="rId9"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8" Type="http://schemas.openxmlformats.org/officeDocument/2006/relationships/image" Target="../media/image11.jpeg"/><Relationship Id="rId9"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8" Type="http://schemas.openxmlformats.org/officeDocument/2006/relationships/image" Target="../media/image11.jpeg"/><Relationship Id="rId9"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1.xml"/><Relationship Id="rId4" Type="http://schemas.openxmlformats.org/officeDocument/2006/relationships/diagramLayout" Target="../diagrams/layout11.xml"/><Relationship Id="rId5" Type="http://schemas.openxmlformats.org/officeDocument/2006/relationships/diagramQuickStyle" Target="../diagrams/quickStyle11.xml"/><Relationship Id="rId6" Type="http://schemas.openxmlformats.org/officeDocument/2006/relationships/diagramColors" Target="../diagrams/colors11.xml"/><Relationship Id="rId7" Type="http://schemas.microsoft.com/office/2007/relationships/diagramDrawing" Target="../diagrams/drawing11.xml"/><Relationship Id="rId8" Type="http://schemas.openxmlformats.org/officeDocument/2006/relationships/image" Target="../media/image11.jpeg"/><Relationship Id="rId9" Type="http://schemas.openxmlformats.org/officeDocument/2006/relationships/image" Target="../media/image12.jpeg"/><Relationship Id="rId10"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diagramData" Target="../diagrams/data12.xml"/><Relationship Id="rId5" Type="http://schemas.openxmlformats.org/officeDocument/2006/relationships/diagramLayout" Target="../diagrams/layout12.xml"/><Relationship Id="rId6" Type="http://schemas.openxmlformats.org/officeDocument/2006/relationships/diagramQuickStyle" Target="../diagrams/quickStyle12.xml"/><Relationship Id="rId7" Type="http://schemas.openxmlformats.org/officeDocument/2006/relationships/diagramColors" Target="../diagrams/colors12.xml"/><Relationship Id="rId8" Type="http://schemas.microsoft.com/office/2007/relationships/diagramDrawing" Target="../diagrams/drawing12.xml"/><Relationship Id="rId9" Type="http://schemas.openxmlformats.org/officeDocument/2006/relationships/image" Target="../media/image15.jpeg"/><Relationship Id="rId10"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package" Target="../embeddings/Microsoft_Excel_Sheet1.xlsx"/><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3.xml"/><Relationship Id="rId4" Type="http://schemas.openxmlformats.org/officeDocument/2006/relationships/diagramLayout" Target="../diagrams/layout13.xml"/><Relationship Id="rId5" Type="http://schemas.openxmlformats.org/officeDocument/2006/relationships/diagramQuickStyle" Target="../diagrams/quickStyle13.xml"/><Relationship Id="rId6" Type="http://schemas.openxmlformats.org/officeDocument/2006/relationships/diagramColors" Target="../diagrams/colors13.xml"/><Relationship Id="rId7" Type="http://schemas.microsoft.com/office/2007/relationships/diagramDrawing" Target="../diagrams/drawing13.xm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diagramData" Target="../diagrams/data3.xml"/><Relationship Id="rId6" Type="http://schemas.openxmlformats.org/officeDocument/2006/relationships/diagramLayout" Target="../diagrams/layout3.xml"/><Relationship Id="rId7" Type="http://schemas.openxmlformats.org/officeDocument/2006/relationships/diagramQuickStyle" Target="../diagrams/quickStyle3.xml"/><Relationship Id="rId8" Type="http://schemas.openxmlformats.org/officeDocument/2006/relationships/diagramColors" Target="../diagrams/colors3.xml"/><Relationship Id="rId9"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diagramData" Target="../diagrams/data5.xml"/><Relationship Id="rId5" Type="http://schemas.openxmlformats.org/officeDocument/2006/relationships/diagramLayout" Target="../diagrams/layout5.xml"/><Relationship Id="rId6" Type="http://schemas.openxmlformats.org/officeDocument/2006/relationships/diagramQuickStyle" Target="../diagrams/quickStyle5.xml"/><Relationship Id="rId7" Type="http://schemas.openxmlformats.org/officeDocument/2006/relationships/diagramColors" Target="../diagrams/colors5.xml"/><Relationship Id="rId8"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dirty="0"/>
              <a:t>Optimizing Conformance to </a:t>
            </a:r>
            <a:r>
              <a:rPr lang="en-US" dirty="0" smtClean="0"/>
              <a:t>FADGI</a:t>
            </a:r>
            <a:br>
              <a:rPr lang="en-US" dirty="0" smtClean="0"/>
            </a:br>
            <a:r>
              <a:rPr lang="en-US" dirty="0" smtClean="0"/>
              <a:t>and </a:t>
            </a:r>
            <a:r>
              <a:rPr lang="en-US" dirty="0"/>
              <a:t>Metamorfoze</a:t>
            </a:r>
          </a:p>
        </p:txBody>
      </p:sp>
      <p:sp>
        <p:nvSpPr>
          <p:cNvPr id="2" name="Subtitle 1"/>
          <p:cNvSpPr>
            <a:spLocks noGrp="1"/>
          </p:cNvSpPr>
          <p:nvPr>
            <p:ph type="subTitle" idx="1"/>
          </p:nvPr>
        </p:nvSpPr>
        <p:spPr/>
        <p:txBody>
          <a:bodyPr/>
          <a:lstStyle/>
          <a:p>
            <a:r>
              <a:rPr lang="en-US" dirty="0" smtClean="0"/>
              <a:t>Camera Color Calibration at National Gallery of Art</a:t>
            </a:r>
            <a:endParaRPr lang="en-US" dirty="0"/>
          </a:p>
        </p:txBody>
      </p:sp>
      <p:sp>
        <p:nvSpPr>
          <p:cNvPr id="4" name="TextBox 3"/>
          <p:cNvSpPr txBox="1"/>
          <p:nvPr/>
        </p:nvSpPr>
        <p:spPr>
          <a:xfrm>
            <a:off x="6123089" y="4934604"/>
            <a:ext cx="1895689" cy="738664"/>
          </a:xfrm>
          <a:prstGeom prst="rect">
            <a:avLst/>
          </a:prstGeom>
          <a:noFill/>
        </p:spPr>
        <p:txBody>
          <a:bodyPr wrap="none" rtlCol="0">
            <a:spAutoFit/>
          </a:bodyPr>
          <a:lstStyle/>
          <a:p>
            <a:pPr algn="r"/>
            <a:r>
              <a:rPr lang="en-US" sz="1400" i="1" dirty="0" smtClean="0"/>
              <a:t>Kenneth N. Fleisher</a:t>
            </a:r>
          </a:p>
          <a:p>
            <a:pPr algn="r"/>
            <a:r>
              <a:rPr lang="en-US" sz="1400" i="1" dirty="0" smtClean="0"/>
              <a:t>Color Scientist</a:t>
            </a:r>
          </a:p>
          <a:p>
            <a:pPr algn="r"/>
            <a:r>
              <a:rPr lang="en-US" sz="1400" i="1" dirty="0" smtClean="0"/>
              <a:t>National Gallery of Art</a:t>
            </a:r>
          </a:p>
        </p:txBody>
      </p:sp>
      <p:sp>
        <p:nvSpPr>
          <p:cNvPr id="5" name="TextBox 4"/>
          <p:cNvSpPr txBox="1"/>
          <p:nvPr/>
        </p:nvSpPr>
        <p:spPr>
          <a:xfrm>
            <a:off x="1167470" y="4935322"/>
            <a:ext cx="3751691" cy="738664"/>
          </a:xfrm>
          <a:prstGeom prst="rect">
            <a:avLst/>
          </a:prstGeom>
          <a:noFill/>
        </p:spPr>
        <p:txBody>
          <a:bodyPr wrap="none" rtlCol="0">
            <a:spAutoFit/>
          </a:bodyPr>
          <a:lstStyle/>
          <a:p>
            <a:r>
              <a:rPr lang="en-US" sz="1400" i="1" dirty="0"/>
              <a:t>Cultural Heritage Imaging Professionals </a:t>
            </a:r>
            <a:r>
              <a:rPr lang="en-US" sz="1400" i="1" dirty="0" smtClean="0"/>
              <a:t>Conference</a:t>
            </a:r>
          </a:p>
          <a:p>
            <a:r>
              <a:rPr lang="en-US" sz="1400" i="1" dirty="0" smtClean="0"/>
              <a:t>Stanford, CA</a:t>
            </a:r>
          </a:p>
          <a:p>
            <a:r>
              <a:rPr lang="en-US" sz="1400" i="1" dirty="0"/>
              <a:t>July 16 – July </a:t>
            </a:r>
            <a:r>
              <a:rPr lang="en-US" sz="1400" i="1" dirty="0" smtClean="0"/>
              <a:t>18, 2014</a:t>
            </a:r>
            <a:endParaRPr lang="en-US" sz="1400" i="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4179908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Capture Calibrated CCSG</a:t>
            </a:r>
            <a:endParaRPr lang="en-US" dirty="0"/>
          </a:p>
        </p:txBody>
      </p:sp>
      <p:sp>
        <p:nvSpPr>
          <p:cNvPr id="8" name="TextBox 7"/>
          <p:cNvSpPr txBox="1"/>
          <p:nvPr/>
        </p:nvSpPr>
        <p:spPr>
          <a:xfrm>
            <a:off x="266173" y="6341141"/>
            <a:ext cx="8616407" cy="461665"/>
          </a:xfrm>
          <a:prstGeom prst="rect">
            <a:avLst/>
          </a:prstGeom>
          <a:noFill/>
        </p:spPr>
        <p:txBody>
          <a:bodyPr wrap="square" rtlCol="0">
            <a:spAutoFit/>
          </a:bodyPr>
          <a:lstStyle/>
          <a:p>
            <a:pPr algn="ctr"/>
            <a:r>
              <a:rPr lang="en-US" sz="1200" spc="290" dirty="0" smtClean="0">
                <a:solidFill>
                  <a:schemeClr val="bg1">
                    <a:lumMod val="75000"/>
                  </a:schemeClr>
                </a:solidFill>
              </a:rPr>
              <a:t>Assumptions</a:t>
            </a:r>
            <a:r>
              <a:rPr lang="en-US" sz="1200" spc="290" dirty="0" smtClean="0"/>
              <a:t>  </a:t>
            </a:r>
            <a:r>
              <a:rPr lang="en-US" sz="1200" spc="290" dirty="0" smtClean="0">
                <a:solidFill>
                  <a:schemeClr val="bg1">
                    <a:lumMod val="75000"/>
                  </a:schemeClr>
                </a:solidFill>
              </a:rPr>
              <a:t>Reference Data  Calibration Process  </a:t>
            </a:r>
            <a:r>
              <a:rPr lang="en-US" sz="1200" spc="290" dirty="0" smtClean="0"/>
              <a:t>Validation</a:t>
            </a:r>
            <a:r>
              <a:rPr lang="en-US" sz="1200" spc="290" dirty="0" smtClean="0">
                <a:solidFill>
                  <a:schemeClr val="bg1">
                    <a:lumMod val="75000"/>
                  </a:schemeClr>
                </a:solidFill>
              </a:rPr>
              <a:t>  Summary</a:t>
            </a:r>
          </a:p>
          <a:p>
            <a:pPr algn="ctr"/>
            <a:endParaRPr lang="en-US" sz="1200" spc="290" dirty="0" smtClean="0">
              <a:solidFill>
                <a:schemeClr val="bg1">
                  <a:lumMod val="75000"/>
                </a:schemeClr>
              </a:solidFill>
            </a:endParaRPr>
          </a:p>
        </p:txBody>
      </p:sp>
      <p:graphicFrame>
        <p:nvGraphicFramePr>
          <p:cNvPr id="6" name="Diagram 5"/>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16611402"/>
              </p:ext>
            </p:extLst>
          </p:nvPr>
        </p:nvGraphicFramePr>
        <p:xfrm>
          <a:off x="5352711" y="2001521"/>
          <a:ext cx="2877554" cy="4064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5" name="Content Placeholder 4" descr="CaptureFlow_Colorpicker.jpg"/>
          <p:cNvPicPr>
            <a:picLocks noGrp="1" noChangeAspect="1"/>
          </p:cNvPicPr>
          <p:nvPr>
            <p:ph idx="1"/>
          </p:nvPr>
        </p:nvPicPr>
        <p:blipFill rotWithShape="1">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2632" b="2632"/>
          <a:stretch/>
        </p:blipFill>
        <p:spPr>
          <a:xfrm>
            <a:off x="1259016" y="2063734"/>
            <a:ext cx="3423920" cy="2011680"/>
          </a:xfrm>
          <a:effectLst>
            <a:outerShdw blurRad="254000" dist="152400" dir="2700000" algn="tl" rotWithShape="0">
              <a:srgbClr val="000000">
                <a:alpha val="40000"/>
              </a:srgbClr>
            </a:outerShdw>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333914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Capture Calibrated CCSG</a:t>
            </a:r>
            <a:endParaRPr lang="en-US" dirty="0"/>
          </a:p>
        </p:txBody>
      </p:sp>
      <p:sp>
        <p:nvSpPr>
          <p:cNvPr id="8" name="TextBox 7"/>
          <p:cNvSpPr txBox="1"/>
          <p:nvPr/>
        </p:nvSpPr>
        <p:spPr>
          <a:xfrm>
            <a:off x="266173" y="6341141"/>
            <a:ext cx="8616407" cy="461665"/>
          </a:xfrm>
          <a:prstGeom prst="rect">
            <a:avLst/>
          </a:prstGeom>
          <a:noFill/>
        </p:spPr>
        <p:txBody>
          <a:bodyPr wrap="square" rtlCol="0">
            <a:spAutoFit/>
          </a:bodyPr>
          <a:lstStyle/>
          <a:p>
            <a:pPr algn="ctr"/>
            <a:r>
              <a:rPr lang="en-US" sz="1200" spc="290" dirty="0" smtClean="0">
                <a:solidFill>
                  <a:schemeClr val="bg1">
                    <a:lumMod val="75000"/>
                  </a:schemeClr>
                </a:solidFill>
              </a:rPr>
              <a:t>Assumptions</a:t>
            </a:r>
            <a:r>
              <a:rPr lang="en-US" sz="1200" spc="290" dirty="0" smtClean="0"/>
              <a:t>  </a:t>
            </a:r>
            <a:r>
              <a:rPr lang="en-US" sz="1200" spc="290" dirty="0" smtClean="0">
                <a:solidFill>
                  <a:schemeClr val="bg1">
                    <a:lumMod val="75000"/>
                  </a:schemeClr>
                </a:solidFill>
              </a:rPr>
              <a:t>Reference Data  Calibration Process  </a:t>
            </a:r>
            <a:r>
              <a:rPr lang="en-US" sz="1200" spc="290" dirty="0" smtClean="0"/>
              <a:t>Validation</a:t>
            </a:r>
            <a:r>
              <a:rPr lang="en-US" sz="1200" spc="290" dirty="0" smtClean="0">
                <a:solidFill>
                  <a:schemeClr val="bg1">
                    <a:lumMod val="75000"/>
                  </a:schemeClr>
                </a:solidFill>
              </a:rPr>
              <a:t>  Summary</a:t>
            </a:r>
          </a:p>
          <a:p>
            <a:pPr algn="ctr"/>
            <a:endParaRPr lang="en-US" sz="1200" spc="290" dirty="0" smtClean="0">
              <a:solidFill>
                <a:schemeClr val="bg1">
                  <a:lumMod val="75000"/>
                </a:schemeClr>
              </a:solidFill>
            </a:endParaRPr>
          </a:p>
        </p:txBody>
      </p:sp>
      <p:graphicFrame>
        <p:nvGraphicFramePr>
          <p:cNvPr id="6" name="Diagram 5"/>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273362768"/>
              </p:ext>
            </p:extLst>
          </p:nvPr>
        </p:nvGraphicFramePr>
        <p:xfrm>
          <a:off x="5352711" y="2001521"/>
          <a:ext cx="2877554" cy="4064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9" name="Content Placeholder 3" descr="sG_102813profile_sRGB_0.jpg"/>
          <p:cNvPicPr>
            <a:picLocks noChangeAspect="1"/>
          </p:cNvPicPr>
          <p:nvPr/>
        </p:nvPicPr>
        <p:blipFill rotWithShape="1">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0876" t="36326" r="29623" b="39730"/>
          <a:stretch/>
        </p:blipFill>
        <p:spPr>
          <a:xfrm>
            <a:off x="1531110" y="4496330"/>
            <a:ext cx="2889504" cy="1271016"/>
          </a:xfrm>
          <a:prstGeom prst="rect">
            <a:avLst/>
          </a:prstGeom>
          <a:effectLst>
            <a:outerShdw blurRad="254000" dist="152400" dir="2700000" algn="tl" rotWithShape="0">
              <a:srgbClr val="000000">
                <a:alpha val="40000"/>
              </a:srgbClr>
            </a:outerShdw>
          </a:effectLst>
        </p:spPr>
      </p:pic>
      <p:sp>
        <p:nvSpPr>
          <p:cNvPr id="3" name="Oval 2"/>
          <p:cNvSpPr/>
          <p:nvPr/>
        </p:nvSpPr>
        <p:spPr>
          <a:xfrm>
            <a:off x="1604734" y="4619545"/>
            <a:ext cx="671767" cy="671767"/>
          </a:xfrm>
          <a:prstGeom prst="ellipse">
            <a:avLst/>
          </a:prstGeom>
          <a:noFill/>
          <a:ln w="889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p:txBody>
          <a:bodyPr/>
          <a:lstStyle/>
          <a:p>
            <a:endParaRPr lang="en-US"/>
          </a:p>
        </p:txBody>
      </p:sp>
      <p:pic>
        <p:nvPicPr>
          <p:cNvPr id="10" name="Content Placeholder 4" descr="CaptureFlow_Colorpicker.jpg"/>
          <p:cNvPicPr>
            <a:picLocks noChangeAspect="1"/>
          </p:cNvPicPr>
          <p:nvPr/>
        </p:nvPicPr>
        <p:blipFill rotWithShape="1">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2632" b="2632"/>
          <a:stretch/>
        </p:blipFill>
        <p:spPr>
          <a:xfrm>
            <a:off x="1259016" y="2063734"/>
            <a:ext cx="3423920" cy="2011680"/>
          </a:xfrm>
          <a:prstGeom prst="rect">
            <a:avLst/>
          </a:prstGeom>
          <a:effectLst>
            <a:outerShdw blurRad="254000" dist="152400" dir="2700000" algn="tl" rotWithShape="0">
              <a:srgbClr val="000000">
                <a:alpha val="40000"/>
              </a:srgbClr>
            </a:outerShdw>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3965782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Capture Calibrated CCSG</a:t>
            </a:r>
            <a:endParaRPr lang="en-US" dirty="0"/>
          </a:p>
        </p:txBody>
      </p:sp>
      <p:sp>
        <p:nvSpPr>
          <p:cNvPr id="8" name="TextBox 7"/>
          <p:cNvSpPr txBox="1"/>
          <p:nvPr/>
        </p:nvSpPr>
        <p:spPr>
          <a:xfrm>
            <a:off x="266173" y="6341141"/>
            <a:ext cx="8616407" cy="461665"/>
          </a:xfrm>
          <a:prstGeom prst="rect">
            <a:avLst/>
          </a:prstGeom>
          <a:noFill/>
        </p:spPr>
        <p:txBody>
          <a:bodyPr wrap="square" rtlCol="0">
            <a:spAutoFit/>
          </a:bodyPr>
          <a:lstStyle/>
          <a:p>
            <a:pPr algn="ctr"/>
            <a:r>
              <a:rPr lang="en-US" sz="1200" spc="290" dirty="0" smtClean="0">
                <a:solidFill>
                  <a:schemeClr val="bg1">
                    <a:lumMod val="75000"/>
                  </a:schemeClr>
                </a:solidFill>
              </a:rPr>
              <a:t>Assumptions</a:t>
            </a:r>
            <a:r>
              <a:rPr lang="en-US" sz="1200" spc="290" dirty="0" smtClean="0"/>
              <a:t>  </a:t>
            </a:r>
            <a:r>
              <a:rPr lang="en-US" sz="1200" spc="290" dirty="0" smtClean="0">
                <a:solidFill>
                  <a:schemeClr val="bg1">
                    <a:lumMod val="75000"/>
                  </a:schemeClr>
                </a:solidFill>
              </a:rPr>
              <a:t>Reference Data  Calibration Process  </a:t>
            </a:r>
            <a:r>
              <a:rPr lang="en-US" sz="1200" spc="290" dirty="0" smtClean="0"/>
              <a:t>Validation</a:t>
            </a:r>
            <a:r>
              <a:rPr lang="en-US" sz="1200" spc="290" dirty="0" smtClean="0">
                <a:solidFill>
                  <a:schemeClr val="bg1">
                    <a:lumMod val="75000"/>
                  </a:schemeClr>
                </a:solidFill>
              </a:rPr>
              <a:t>  Summary</a:t>
            </a:r>
          </a:p>
          <a:p>
            <a:pPr algn="ctr"/>
            <a:endParaRPr lang="en-US" sz="1200" spc="290" dirty="0" smtClean="0">
              <a:solidFill>
                <a:schemeClr val="bg1">
                  <a:lumMod val="75000"/>
                </a:schemeClr>
              </a:solidFill>
            </a:endParaRPr>
          </a:p>
        </p:txBody>
      </p:sp>
      <p:graphicFrame>
        <p:nvGraphicFramePr>
          <p:cNvPr id="6" name="Diagram 5"/>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34898419"/>
              </p:ext>
            </p:extLst>
          </p:nvPr>
        </p:nvGraphicFramePr>
        <p:xfrm>
          <a:off x="5352711" y="2001521"/>
          <a:ext cx="2877554" cy="4064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9" name="Content Placeholder 3" descr="sG_102813profile_sRGB_0.jpg"/>
          <p:cNvPicPr>
            <a:picLocks noChangeAspect="1"/>
          </p:cNvPicPr>
          <p:nvPr/>
        </p:nvPicPr>
        <p:blipFill rotWithShape="1">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0876" t="36326" r="29623" b="39730"/>
          <a:stretch/>
        </p:blipFill>
        <p:spPr>
          <a:xfrm>
            <a:off x="1531110" y="4496330"/>
            <a:ext cx="2889504" cy="1271016"/>
          </a:xfrm>
          <a:prstGeom prst="rect">
            <a:avLst/>
          </a:prstGeom>
          <a:effectLst>
            <a:outerShdw blurRad="254000" dist="152400" dir="2700000" algn="tl" rotWithShape="0">
              <a:srgbClr val="000000">
                <a:alpha val="40000"/>
              </a:srgbClr>
            </a:outerShdw>
          </a:effectLst>
        </p:spPr>
      </p:pic>
      <p:sp>
        <p:nvSpPr>
          <p:cNvPr id="3" name="Oval 2"/>
          <p:cNvSpPr/>
          <p:nvPr/>
        </p:nvSpPr>
        <p:spPr>
          <a:xfrm>
            <a:off x="3693741" y="5040367"/>
            <a:ext cx="671767" cy="671767"/>
          </a:xfrm>
          <a:prstGeom prst="ellipse">
            <a:avLst/>
          </a:prstGeom>
          <a:noFill/>
          <a:ln w="889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p:txBody>
          <a:bodyPr/>
          <a:lstStyle/>
          <a:p>
            <a:endParaRPr lang="en-US"/>
          </a:p>
        </p:txBody>
      </p:sp>
      <p:pic>
        <p:nvPicPr>
          <p:cNvPr id="10" name="Content Placeholder 4" descr="CaptureFlow_Colorpicker.jpg"/>
          <p:cNvPicPr>
            <a:picLocks noChangeAspect="1"/>
          </p:cNvPicPr>
          <p:nvPr/>
        </p:nvPicPr>
        <p:blipFill rotWithShape="1">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2632" b="2632"/>
          <a:stretch/>
        </p:blipFill>
        <p:spPr>
          <a:xfrm>
            <a:off x="1259016" y="2063734"/>
            <a:ext cx="3423920" cy="2011680"/>
          </a:xfrm>
          <a:prstGeom prst="rect">
            <a:avLst/>
          </a:prstGeom>
          <a:effectLst>
            <a:outerShdw blurRad="254000" dist="152400" dir="2700000" algn="tl" rotWithShape="0">
              <a:srgbClr val="000000">
                <a:alpha val="40000"/>
              </a:srgbClr>
            </a:outerShdw>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0233712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Capture Calibrated CCSG</a:t>
            </a:r>
            <a:endParaRPr lang="en-US" dirty="0"/>
          </a:p>
        </p:txBody>
      </p:sp>
      <p:sp>
        <p:nvSpPr>
          <p:cNvPr id="8" name="TextBox 7"/>
          <p:cNvSpPr txBox="1"/>
          <p:nvPr/>
        </p:nvSpPr>
        <p:spPr>
          <a:xfrm>
            <a:off x="266173" y="6341141"/>
            <a:ext cx="8616407" cy="461665"/>
          </a:xfrm>
          <a:prstGeom prst="rect">
            <a:avLst/>
          </a:prstGeom>
          <a:noFill/>
        </p:spPr>
        <p:txBody>
          <a:bodyPr wrap="square" rtlCol="0">
            <a:spAutoFit/>
          </a:bodyPr>
          <a:lstStyle/>
          <a:p>
            <a:pPr algn="ctr"/>
            <a:r>
              <a:rPr lang="en-US" sz="1200" spc="290" dirty="0" smtClean="0">
                <a:solidFill>
                  <a:schemeClr val="bg1">
                    <a:lumMod val="75000"/>
                  </a:schemeClr>
                </a:solidFill>
              </a:rPr>
              <a:t>Assumptions</a:t>
            </a:r>
            <a:r>
              <a:rPr lang="en-US" sz="1200" spc="290" dirty="0" smtClean="0"/>
              <a:t>  </a:t>
            </a:r>
            <a:r>
              <a:rPr lang="en-US" sz="1200" spc="290" dirty="0" smtClean="0">
                <a:solidFill>
                  <a:schemeClr val="bg1">
                    <a:lumMod val="75000"/>
                  </a:schemeClr>
                </a:solidFill>
              </a:rPr>
              <a:t>Reference Data  Calibration Process  </a:t>
            </a:r>
            <a:r>
              <a:rPr lang="en-US" sz="1200" spc="290" dirty="0" smtClean="0"/>
              <a:t>Validation</a:t>
            </a:r>
            <a:r>
              <a:rPr lang="en-US" sz="1200" spc="290" dirty="0" smtClean="0">
                <a:solidFill>
                  <a:schemeClr val="bg1">
                    <a:lumMod val="75000"/>
                  </a:schemeClr>
                </a:solidFill>
              </a:rPr>
              <a:t>  Summary</a:t>
            </a:r>
          </a:p>
          <a:p>
            <a:pPr algn="ctr"/>
            <a:endParaRPr lang="en-US" sz="1200" spc="290" dirty="0" smtClean="0">
              <a:solidFill>
                <a:schemeClr val="bg1">
                  <a:lumMod val="75000"/>
                </a:schemeClr>
              </a:solidFill>
            </a:endParaRPr>
          </a:p>
        </p:txBody>
      </p:sp>
      <p:graphicFrame>
        <p:nvGraphicFramePr>
          <p:cNvPr id="6" name="Diagram 5"/>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744205491"/>
              </p:ext>
            </p:extLst>
          </p:nvPr>
        </p:nvGraphicFramePr>
        <p:xfrm>
          <a:off x="5352711" y="2001521"/>
          <a:ext cx="2877554" cy="4064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9" name="Content Placeholder 3" descr="sG_102813profile_sRGB_0.jpg"/>
          <p:cNvPicPr>
            <a:picLocks noChangeAspect="1"/>
          </p:cNvPicPr>
          <p:nvPr/>
        </p:nvPicPr>
        <p:blipFill rotWithShape="1">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0876" t="36326" r="29623" b="39730"/>
          <a:stretch/>
        </p:blipFill>
        <p:spPr>
          <a:xfrm>
            <a:off x="1531110" y="4496330"/>
            <a:ext cx="2889504" cy="1271016"/>
          </a:xfrm>
          <a:prstGeom prst="rect">
            <a:avLst/>
          </a:prstGeom>
          <a:effectLst>
            <a:outerShdw blurRad="254000" dist="152400" dir="2700000" algn="tl" rotWithShape="0">
              <a:srgbClr val="000000">
                <a:alpha val="40000"/>
              </a:srgbClr>
            </a:outerShdw>
          </a:effectLst>
        </p:spPr>
      </p:pic>
      <p:sp>
        <p:nvSpPr>
          <p:cNvPr id="3" name="Oval 2"/>
          <p:cNvSpPr/>
          <p:nvPr/>
        </p:nvSpPr>
        <p:spPr>
          <a:xfrm>
            <a:off x="2865501" y="4617062"/>
            <a:ext cx="671767" cy="671767"/>
          </a:xfrm>
          <a:prstGeom prst="ellipse">
            <a:avLst/>
          </a:prstGeom>
          <a:noFill/>
          <a:ln w="889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p:txBody>
          <a:bodyPr/>
          <a:lstStyle/>
          <a:p>
            <a:endParaRPr lang="en-US"/>
          </a:p>
        </p:txBody>
      </p:sp>
      <p:pic>
        <p:nvPicPr>
          <p:cNvPr id="10" name="Content Placeholder 4" descr="CaptureFlow_Colorpicker.jpg"/>
          <p:cNvPicPr>
            <a:picLocks noChangeAspect="1"/>
          </p:cNvPicPr>
          <p:nvPr/>
        </p:nvPicPr>
        <p:blipFill rotWithShape="1">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2632" b="2632"/>
          <a:stretch/>
        </p:blipFill>
        <p:spPr>
          <a:xfrm>
            <a:off x="1259016" y="2063734"/>
            <a:ext cx="3423920" cy="2011680"/>
          </a:xfrm>
          <a:prstGeom prst="rect">
            <a:avLst/>
          </a:prstGeom>
          <a:effectLst>
            <a:outerShdw blurRad="254000" dist="152400" dir="2700000" algn="tl" rotWithShape="0">
              <a:srgbClr val="000000">
                <a:alpha val="40000"/>
              </a:srgbClr>
            </a:outerShdw>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3281106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r>
              <a:rPr lang="en-US" dirty="0" smtClean="0"/>
              <a:t>Capture Calibrated CCSG</a:t>
            </a:r>
            <a:endParaRPr lang="en-US" dirty="0"/>
          </a:p>
        </p:txBody>
      </p:sp>
      <p:sp>
        <p:nvSpPr>
          <p:cNvPr id="8" name="TextBox 7"/>
          <p:cNvSpPr txBox="1"/>
          <p:nvPr/>
        </p:nvSpPr>
        <p:spPr>
          <a:xfrm>
            <a:off x="266173" y="6341141"/>
            <a:ext cx="8616407" cy="461665"/>
          </a:xfrm>
          <a:prstGeom prst="rect">
            <a:avLst/>
          </a:prstGeom>
          <a:noFill/>
        </p:spPr>
        <p:txBody>
          <a:bodyPr wrap="square" rtlCol="0">
            <a:spAutoFit/>
          </a:bodyPr>
          <a:lstStyle/>
          <a:p>
            <a:pPr algn="ctr"/>
            <a:r>
              <a:rPr lang="en-US" sz="1200" spc="290" dirty="0" smtClean="0">
                <a:solidFill>
                  <a:schemeClr val="bg1">
                    <a:lumMod val="75000"/>
                  </a:schemeClr>
                </a:solidFill>
              </a:rPr>
              <a:t>Assumptions</a:t>
            </a:r>
            <a:r>
              <a:rPr lang="en-US" sz="1200" spc="290" dirty="0" smtClean="0"/>
              <a:t>  </a:t>
            </a:r>
            <a:r>
              <a:rPr lang="en-US" sz="1200" spc="290" dirty="0" smtClean="0">
                <a:solidFill>
                  <a:schemeClr val="bg1">
                    <a:lumMod val="75000"/>
                  </a:schemeClr>
                </a:solidFill>
              </a:rPr>
              <a:t>Reference Data  Calibration Process  </a:t>
            </a:r>
            <a:r>
              <a:rPr lang="en-US" sz="1200" spc="290" dirty="0" smtClean="0"/>
              <a:t>Validation</a:t>
            </a:r>
            <a:r>
              <a:rPr lang="en-US" sz="1200" spc="290" dirty="0" smtClean="0">
                <a:solidFill>
                  <a:schemeClr val="bg1">
                    <a:lumMod val="75000"/>
                  </a:schemeClr>
                </a:solidFill>
              </a:rPr>
              <a:t>  Summary</a:t>
            </a:r>
          </a:p>
          <a:p>
            <a:pPr algn="ctr"/>
            <a:endParaRPr lang="en-US" sz="1200" spc="290" dirty="0" smtClean="0">
              <a:solidFill>
                <a:schemeClr val="bg1">
                  <a:lumMod val="75000"/>
                </a:schemeClr>
              </a:solidFill>
            </a:endParaRPr>
          </a:p>
        </p:txBody>
      </p:sp>
      <p:graphicFrame>
        <p:nvGraphicFramePr>
          <p:cNvPr id="6" name="Diagram 5"/>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017855221"/>
              </p:ext>
            </p:extLst>
          </p:nvPr>
        </p:nvGraphicFramePr>
        <p:xfrm>
          <a:off x="5352711" y="2001521"/>
          <a:ext cx="2877554" cy="4064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9" name="Content Placeholder 3" descr="sG_102813profile_sRGB_0.jpg"/>
          <p:cNvPicPr>
            <a:picLocks noChangeAspect="1"/>
          </p:cNvPicPr>
          <p:nvPr/>
        </p:nvPicPr>
        <p:blipFill rotWithShape="1">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0876" t="36326" r="29623" b="39730"/>
          <a:stretch/>
        </p:blipFill>
        <p:spPr>
          <a:xfrm>
            <a:off x="1531110" y="4496330"/>
            <a:ext cx="2889504" cy="1271016"/>
          </a:xfrm>
          <a:prstGeom prst="rect">
            <a:avLst/>
          </a:prstGeom>
          <a:effectLst>
            <a:outerShdw blurRad="254000" dist="152400" dir="2700000" algn="tl" rotWithShape="0">
              <a:srgbClr val="000000">
                <a:alpha val="40000"/>
              </a:srgbClr>
            </a:outerShdw>
          </a:effectLst>
        </p:spPr>
      </p:pic>
      <p:pic>
        <p:nvPicPr>
          <p:cNvPr id="10" name="Content Placeholder 4" descr="CaptureFlow_Colorpicker.jpg"/>
          <p:cNvPicPr>
            <a:picLocks noChangeAspect="1"/>
          </p:cNvPicPr>
          <p:nvPr/>
        </p:nvPicPr>
        <p:blipFill rotWithShape="1">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2632" b="2632"/>
          <a:stretch/>
        </p:blipFill>
        <p:spPr>
          <a:xfrm>
            <a:off x="1259016" y="2063734"/>
            <a:ext cx="3423920" cy="2011680"/>
          </a:xfrm>
          <a:prstGeom prst="rect">
            <a:avLst/>
          </a:prstGeom>
          <a:effectLst>
            <a:outerShdw blurRad="254000" dist="152400" dir="2700000" algn="tl" rotWithShape="0">
              <a:srgbClr val="000000">
                <a:alpha val="40000"/>
              </a:srgbClr>
            </a:outerShdw>
          </a:effectLst>
        </p:spPr>
      </p:pic>
      <p:cxnSp>
        <p:nvCxnSpPr>
          <p:cNvPr id="11" name="Straight Connector 10"/>
          <p:cNvCxnSpPr>
            <a:stCxn id="3" idx="1"/>
            <a:endCxn id="3" idx="5"/>
          </p:cNvCxnSpPr>
          <p:nvPr/>
        </p:nvCxnSpPr>
        <p:spPr>
          <a:xfrm>
            <a:off x="1581110" y="2640163"/>
            <a:ext cx="2783247" cy="2783247"/>
          </a:xfrm>
          <a:prstGeom prst="line">
            <a:avLst/>
          </a:prstGeom>
          <a:ln w="381000">
            <a:solidFill>
              <a:srgbClr val="FF0000"/>
            </a:solidFill>
          </a:ln>
          <a:effectLst>
            <a:glow rad="228600">
              <a:schemeClr val="accent4">
                <a:satMod val="175000"/>
                <a:alpha val="40000"/>
              </a:schemeClr>
            </a:glow>
          </a:effectLst>
        </p:spPr>
        <p:style>
          <a:lnRef idx="2">
            <a:schemeClr val="accent1"/>
          </a:lnRef>
          <a:fillRef idx="0">
            <a:schemeClr val="accent1"/>
          </a:fillRef>
          <a:effectRef idx="1">
            <a:schemeClr val="accent1"/>
          </a:effectRef>
          <a:fontRef idx="minor">
            <a:schemeClr val="tx1"/>
          </a:fontRef>
        </p:style>
      </p:cxnSp>
      <p:sp>
        <p:nvSpPr>
          <p:cNvPr id="3" name="Oval 2"/>
          <p:cNvSpPr/>
          <p:nvPr/>
        </p:nvSpPr>
        <p:spPr>
          <a:xfrm>
            <a:off x="1004680" y="2063733"/>
            <a:ext cx="3936107" cy="3936107"/>
          </a:xfrm>
          <a:prstGeom prst="ellipse">
            <a:avLst/>
          </a:prstGeom>
          <a:noFill/>
          <a:ln w="381000">
            <a:solidFill>
              <a:srgbClr val="FF0000"/>
            </a:solidFill>
          </a:ln>
          <a:effectLst>
            <a:glow rad="228600">
              <a:schemeClr val="accent4">
                <a:satMod val="175000"/>
                <a:alpha val="40000"/>
              </a:schemeClr>
            </a:glow>
            <a:outerShdw blurRad="63500" sx="101000" sy="101000" algn="ct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1581912" y="2642616"/>
            <a:ext cx="2783247" cy="2783247"/>
          </a:xfrm>
          <a:prstGeom prst="line">
            <a:avLst/>
          </a:prstGeom>
          <a:ln w="381000">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4521309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Capture Calibrated CCSG</a:t>
            </a:r>
            <a:endParaRPr lang="en-US" dirty="0"/>
          </a:p>
        </p:txBody>
      </p:sp>
      <p:sp>
        <p:nvSpPr>
          <p:cNvPr id="8" name="TextBox 7"/>
          <p:cNvSpPr txBox="1"/>
          <p:nvPr/>
        </p:nvSpPr>
        <p:spPr>
          <a:xfrm>
            <a:off x="266173" y="6341141"/>
            <a:ext cx="8616407" cy="461665"/>
          </a:xfrm>
          <a:prstGeom prst="rect">
            <a:avLst/>
          </a:prstGeom>
          <a:noFill/>
        </p:spPr>
        <p:txBody>
          <a:bodyPr wrap="square" rtlCol="0">
            <a:spAutoFit/>
          </a:bodyPr>
          <a:lstStyle/>
          <a:p>
            <a:pPr algn="ctr"/>
            <a:r>
              <a:rPr lang="en-US" sz="1200" spc="290" dirty="0" smtClean="0">
                <a:solidFill>
                  <a:schemeClr val="bg1">
                    <a:lumMod val="75000"/>
                  </a:schemeClr>
                </a:solidFill>
              </a:rPr>
              <a:t>Assumptions</a:t>
            </a:r>
            <a:r>
              <a:rPr lang="en-US" sz="1200" spc="290" dirty="0" smtClean="0"/>
              <a:t>  </a:t>
            </a:r>
            <a:r>
              <a:rPr lang="en-US" sz="1200" spc="290" dirty="0" smtClean="0">
                <a:solidFill>
                  <a:schemeClr val="bg1">
                    <a:lumMod val="75000"/>
                  </a:schemeClr>
                </a:solidFill>
              </a:rPr>
              <a:t>Reference Data  Calibration Process  </a:t>
            </a:r>
            <a:r>
              <a:rPr lang="en-US" sz="1200" spc="290" dirty="0" smtClean="0"/>
              <a:t>Validation</a:t>
            </a:r>
            <a:r>
              <a:rPr lang="en-US" sz="1200" spc="290" dirty="0" smtClean="0">
                <a:solidFill>
                  <a:schemeClr val="bg1">
                    <a:lumMod val="75000"/>
                  </a:schemeClr>
                </a:solidFill>
              </a:rPr>
              <a:t>  Summary</a:t>
            </a:r>
          </a:p>
          <a:p>
            <a:pPr algn="ctr"/>
            <a:endParaRPr lang="en-US" sz="1200" spc="290" dirty="0" smtClean="0">
              <a:solidFill>
                <a:schemeClr val="bg1">
                  <a:lumMod val="75000"/>
                </a:schemeClr>
              </a:solidFill>
            </a:endParaRPr>
          </a:p>
        </p:txBody>
      </p:sp>
      <p:graphicFrame>
        <p:nvGraphicFramePr>
          <p:cNvPr id="6" name="Diagram 5"/>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077627301"/>
              </p:ext>
            </p:extLst>
          </p:nvPr>
        </p:nvGraphicFramePr>
        <p:xfrm>
          <a:off x="5352711" y="2001521"/>
          <a:ext cx="2877554" cy="4064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9" name="Content Placeholder 3" descr="sG_102813profile_sRGB_0.jpg"/>
          <p:cNvPicPr>
            <a:picLocks noChangeAspect="1"/>
          </p:cNvPicPr>
          <p:nvPr/>
        </p:nvPicPr>
        <p:blipFill rotWithShape="1">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0876" t="36326" r="29623" b="39730"/>
          <a:stretch/>
        </p:blipFill>
        <p:spPr>
          <a:xfrm>
            <a:off x="1531110" y="4496330"/>
            <a:ext cx="2889504" cy="1271016"/>
          </a:xfrm>
          <a:prstGeom prst="rect">
            <a:avLst/>
          </a:prstGeom>
          <a:effectLst>
            <a:outerShdw blurRad="254000" dist="152400" dir="2700000" algn="tl" rotWithShape="0">
              <a:srgbClr val="000000">
                <a:alpha val="40000"/>
              </a:srgbClr>
            </a:outerShdw>
          </a:effectLst>
        </p:spPr>
      </p:pic>
      <p:pic>
        <p:nvPicPr>
          <p:cNvPr id="10" name="Content Placeholder 4" descr="CaptureFlow_Colorpicker.jpg"/>
          <p:cNvPicPr>
            <a:picLocks noChangeAspect="1"/>
          </p:cNvPicPr>
          <p:nvPr/>
        </p:nvPicPr>
        <p:blipFill rotWithShape="1">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2632" b="2632"/>
          <a:stretch/>
        </p:blipFill>
        <p:spPr>
          <a:xfrm>
            <a:off x="1259016" y="2063734"/>
            <a:ext cx="3423920" cy="2011680"/>
          </a:xfrm>
          <a:prstGeom prst="rect">
            <a:avLst/>
          </a:prstGeom>
          <a:effectLst>
            <a:outerShdw blurRad="254000" dist="152400" dir="2700000" algn="tl" rotWithShape="0">
              <a:srgbClr val="000000">
                <a:alpha val="40000"/>
              </a:srgbClr>
            </a:outerShdw>
          </a:effectLst>
        </p:spPr>
      </p:pic>
      <p:cxnSp>
        <p:nvCxnSpPr>
          <p:cNvPr id="11" name="Straight Connector 10"/>
          <p:cNvCxnSpPr>
            <a:stCxn id="3" idx="1"/>
            <a:endCxn id="3" idx="5"/>
          </p:cNvCxnSpPr>
          <p:nvPr/>
        </p:nvCxnSpPr>
        <p:spPr>
          <a:xfrm>
            <a:off x="1581110" y="2640163"/>
            <a:ext cx="2783247" cy="2783247"/>
          </a:xfrm>
          <a:prstGeom prst="line">
            <a:avLst/>
          </a:prstGeom>
          <a:ln w="381000">
            <a:solidFill>
              <a:srgbClr val="FF0000"/>
            </a:solidFill>
          </a:ln>
          <a:effectLst>
            <a:glow rad="228600">
              <a:schemeClr val="accent4">
                <a:satMod val="175000"/>
                <a:alpha val="40000"/>
              </a:schemeClr>
            </a:glow>
          </a:effectLst>
        </p:spPr>
        <p:style>
          <a:lnRef idx="2">
            <a:schemeClr val="accent1"/>
          </a:lnRef>
          <a:fillRef idx="0">
            <a:schemeClr val="accent1"/>
          </a:fillRef>
          <a:effectRef idx="1">
            <a:schemeClr val="accent1"/>
          </a:effectRef>
          <a:fontRef idx="minor">
            <a:schemeClr val="tx1"/>
          </a:fontRef>
        </p:style>
      </p:cxnSp>
      <p:sp>
        <p:nvSpPr>
          <p:cNvPr id="3" name="Oval 2"/>
          <p:cNvSpPr/>
          <p:nvPr/>
        </p:nvSpPr>
        <p:spPr>
          <a:xfrm>
            <a:off x="1004680" y="2063733"/>
            <a:ext cx="3936107" cy="3936107"/>
          </a:xfrm>
          <a:prstGeom prst="ellipse">
            <a:avLst/>
          </a:prstGeom>
          <a:noFill/>
          <a:ln w="381000">
            <a:solidFill>
              <a:srgbClr val="FF0000"/>
            </a:solidFill>
          </a:ln>
          <a:effectLst>
            <a:glow rad="228600">
              <a:schemeClr val="accent4">
                <a:satMod val="175000"/>
                <a:alpha val="40000"/>
              </a:schemeClr>
            </a:glow>
            <a:outerShdw blurRad="63500" sx="101000" sy="101000" algn="ct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1581912" y="2642616"/>
            <a:ext cx="2783247" cy="2783247"/>
          </a:xfrm>
          <a:prstGeom prst="line">
            <a:avLst/>
          </a:prstGeom>
          <a:ln w="381000">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12" name="Content Placeholder 11"/>
          <p:cNvPicPr>
            <a:picLocks noGrp="1" noChangeAspect="1"/>
          </p:cNvPicPr>
          <p:nvPr>
            <p:ph idx="1"/>
          </p:nvPr>
        </p:nvPicPr>
        <p:blipFill>
          <a:blip r:embed="rId10"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6337" y="3321266"/>
            <a:ext cx="3774037" cy="1581912"/>
          </a:xfrm>
          <a:ln w="63500">
            <a:solidFill>
              <a:schemeClr val="accent6">
                <a:lumMod val="50000"/>
              </a:schemeClr>
            </a:solidFill>
          </a:ln>
          <a:effectLst>
            <a:glow rad="1397000">
              <a:schemeClr val="accent6">
                <a:satMod val="175000"/>
                <a:alpha val="60000"/>
              </a:schemeClr>
            </a:glow>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8735113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 name="Picture 14" descr="target values-srgb.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75641" y="4975099"/>
            <a:ext cx="2601468" cy="1090422"/>
          </a:xfrm>
          <a:prstGeom prst="rect">
            <a:avLst/>
          </a:prstGeom>
          <a:ln w="19050">
            <a:solidFill>
              <a:schemeClr val="tx1"/>
            </a:solidFill>
          </a:ln>
          <a:effectLst>
            <a:outerShdw blurRad="177800" dist="101600" dir="2700000" algn="tl" rotWithShape="0">
              <a:srgbClr val="000000">
                <a:alpha val="20000"/>
              </a:srgbClr>
            </a:outerShdw>
          </a:effectLst>
        </p:spPr>
      </p:pic>
      <p:sp>
        <p:nvSpPr>
          <p:cNvPr id="2" name="Title 1"/>
          <p:cNvSpPr>
            <a:spLocks noGrp="1"/>
          </p:cNvSpPr>
          <p:nvPr>
            <p:ph type="title"/>
          </p:nvPr>
        </p:nvSpPr>
        <p:spPr/>
        <p:txBody>
          <a:bodyPr/>
          <a:lstStyle/>
          <a:p>
            <a:r>
              <a:rPr lang="en-US" dirty="0" smtClean="0"/>
              <a:t>Capture Calibrated CCSG</a:t>
            </a:r>
            <a:endParaRPr lang="en-US" dirty="0"/>
          </a:p>
        </p:txBody>
      </p:sp>
      <p:sp>
        <p:nvSpPr>
          <p:cNvPr id="8" name="TextBox 7"/>
          <p:cNvSpPr txBox="1"/>
          <p:nvPr/>
        </p:nvSpPr>
        <p:spPr>
          <a:xfrm>
            <a:off x="266173" y="6341141"/>
            <a:ext cx="8616407" cy="461665"/>
          </a:xfrm>
          <a:prstGeom prst="rect">
            <a:avLst/>
          </a:prstGeom>
          <a:noFill/>
        </p:spPr>
        <p:txBody>
          <a:bodyPr wrap="square" rtlCol="0">
            <a:spAutoFit/>
          </a:bodyPr>
          <a:lstStyle/>
          <a:p>
            <a:pPr algn="ctr"/>
            <a:r>
              <a:rPr lang="en-US" sz="1200" spc="290" dirty="0" smtClean="0">
                <a:solidFill>
                  <a:schemeClr val="bg1">
                    <a:lumMod val="75000"/>
                  </a:schemeClr>
                </a:solidFill>
              </a:rPr>
              <a:t>Assumptions</a:t>
            </a:r>
            <a:r>
              <a:rPr lang="en-US" sz="1200" spc="290" dirty="0" smtClean="0"/>
              <a:t>  </a:t>
            </a:r>
            <a:r>
              <a:rPr lang="en-US" sz="1200" spc="290" dirty="0" smtClean="0">
                <a:solidFill>
                  <a:schemeClr val="bg1">
                    <a:lumMod val="75000"/>
                  </a:schemeClr>
                </a:solidFill>
              </a:rPr>
              <a:t>Reference Data  Calibration Process  </a:t>
            </a:r>
            <a:r>
              <a:rPr lang="en-US" sz="1200" spc="290" dirty="0" smtClean="0"/>
              <a:t>Validation</a:t>
            </a:r>
            <a:r>
              <a:rPr lang="en-US" sz="1200" spc="290" dirty="0" smtClean="0">
                <a:solidFill>
                  <a:schemeClr val="bg1">
                    <a:lumMod val="75000"/>
                  </a:schemeClr>
                </a:solidFill>
              </a:rPr>
              <a:t>  Summary</a:t>
            </a:r>
          </a:p>
          <a:p>
            <a:pPr algn="ctr"/>
            <a:endParaRPr lang="en-US" sz="1200" spc="290" dirty="0" smtClean="0">
              <a:solidFill>
                <a:schemeClr val="bg1">
                  <a:lumMod val="75000"/>
                </a:schemeClr>
              </a:solidFill>
            </a:endParaRPr>
          </a:p>
        </p:txBody>
      </p:sp>
      <p:graphicFrame>
        <p:nvGraphicFramePr>
          <p:cNvPr id="6" name="Diagram 5"/>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944547328"/>
              </p:ext>
            </p:extLst>
          </p:nvPr>
        </p:nvGraphicFramePr>
        <p:xfrm>
          <a:off x="5352711" y="2001521"/>
          <a:ext cx="2877554" cy="4064000"/>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pic>
        <p:nvPicPr>
          <p:cNvPr id="5" name="Content Placeholder 4" descr="TintTempCurve.jpg"/>
          <p:cNvPicPr>
            <a:picLocks noGrp="1" noChangeAspect="1"/>
          </p:cNvPicPr>
          <p:nvPr>
            <p:ph idx="1"/>
          </p:nvPr>
        </p:nvPicPr>
        <p:blipFill rotWithShape="1">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 t="-7806" r="-2933" b="-13317"/>
          <a:stretch/>
        </p:blipFill>
        <p:spPr>
          <a:xfrm>
            <a:off x="900113" y="2019792"/>
            <a:ext cx="3248152" cy="1534261"/>
          </a:xfrm>
          <a:effectLst>
            <a:outerShdw blurRad="254000" dist="152400" dir="2700000" algn="tl" rotWithShape="0">
              <a:srgbClr val="000000">
                <a:alpha val="40000"/>
              </a:srgbClr>
            </a:outerShdw>
          </a:effectLst>
        </p:spPr>
      </p:pic>
      <p:pic>
        <p:nvPicPr>
          <p:cNvPr id="7" name="Picture 6" descr="curve.jpg"/>
          <p:cNvPicPr>
            <a:picLocks noChangeAspect="1"/>
          </p:cNvPicPr>
          <p:nvPr/>
        </p:nvPicPr>
        <p:blipFill rotWithShape="1">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a:xfrm>
            <a:off x="2229507" y="3614687"/>
            <a:ext cx="2705100" cy="2057400"/>
          </a:xfrm>
          <a:prstGeom prst="rect">
            <a:avLst/>
          </a:prstGeom>
          <a:effectLst>
            <a:outerShdw blurRad="254000" dist="152400" dir="2700000" algn="tl" rotWithShape="0">
              <a:srgbClr val="000000">
                <a:alpha val="40000"/>
              </a:srgbClr>
            </a:outerShdw>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1547407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Results.jpg"/>
          <p:cNvPicPr>
            <a:picLocks noGrp="1" noChangeAspect="1"/>
          </p:cNvPicPr>
          <p:nvPr>
            <p:ph idx="1"/>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7020" r="-17020"/>
          <a:stretch/>
        </p:blipFill>
        <p:spPr/>
      </p:pic>
      <p:sp>
        <p:nvSpPr>
          <p:cNvPr id="2" name="Title 1"/>
          <p:cNvSpPr>
            <a:spLocks noGrp="1"/>
          </p:cNvSpPr>
          <p:nvPr>
            <p:ph type="title"/>
          </p:nvPr>
        </p:nvSpPr>
        <p:spPr/>
        <p:txBody>
          <a:bodyPr/>
          <a:lstStyle/>
          <a:p>
            <a:r>
              <a:rPr lang="en-US" dirty="0" smtClean="0"/>
              <a:t>Results</a:t>
            </a:r>
            <a:endParaRPr lang="en-US" dirty="0"/>
          </a:p>
        </p:txBody>
      </p:sp>
      <p:sp>
        <p:nvSpPr>
          <p:cNvPr id="8" name="TextBox 7"/>
          <p:cNvSpPr txBox="1"/>
          <p:nvPr/>
        </p:nvSpPr>
        <p:spPr>
          <a:xfrm>
            <a:off x="266173" y="6341141"/>
            <a:ext cx="8616407" cy="461665"/>
          </a:xfrm>
          <a:prstGeom prst="rect">
            <a:avLst/>
          </a:prstGeom>
          <a:noFill/>
        </p:spPr>
        <p:txBody>
          <a:bodyPr wrap="square" rtlCol="0">
            <a:spAutoFit/>
          </a:bodyPr>
          <a:lstStyle/>
          <a:p>
            <a:pPr algn="ctr"/>
            <a:r>
              <a:rPr lang="en-US" sz="1200" spc="290" dirty="0" smtClean="0">
                <a:solidFill>
                  <a:schemeClr val="bg1">
                    <a:lumMod val="75000"/>
                  </a:schemeClr>
                </a:solidFill>
              </a:rPr>
              <a:t>Assumptions</a:t>
            </a:r>
            <a:r>
              <a:rPr lang="en-US" sz="1200" spc="290" dirty="0" smtClean="0"/>
              <a:t>  </a:t>
            </a:r>
            <a:r>
              <a:rPr lang="en-US" sz="1200" spc="290" dirty="0" smtClean="0">
                <a:solidFill>
                  <a:schemeClr val="bg1">
                    <a:lumMod val="75000"/>
                  </a:schemeClr>
                </a:solidFill>
              </a:rPr>
              <a:t>Reference Data  Calibration Process  </a:t>
            </a:r>
            <a:r>
              <a:rPr lang="en-US" sz="1200" spc="290" dirty="0" smtClean="0"/>
              <a:t>Validation</a:t>
            </a:r>
            <a:r>
              <a:rPr lang="en-US" sz="1200" spc="290" dirty="0" smtClean="0">
                <a:solidFill>
                  <a:schemeClr val="bg1">
                    <a:lumMod val="75000"/>
                  </a:schemeClr>
                </a:solidFill>
              </a:rPr>
              <a:t>  Summary</a:t>
            </a:r>
          </a:p>
          <a:p>
            <a:pPr algn="ctr"/>
            <a:endParaRPr lang="en-US" sz="1200" spc="290" dirty="0" smtClean="0">
              <a:solidFill>
                <a:schemeClr val="bg1">
                  <a:lumMod val="75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9807885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8" name="TextBox 7"/>
          <p:cNvSpPr txBox="1"/>
          <p:nvPr/>
        </p:nvSpPr>
        <p:spPr>
          <a:xfrm>
            <a:off x="266173" y="6341141"/>
            <a:ext cx="8616407" cy="461665"/>
          </a:xfrm>
          <a:prstGeom prst="rect">
            <a:avLst/>
          </a:prstGeom>
          <a:noFill/>
        </p:spPr>
        <p:txBody>
          <a:bodyPr wrap="square" rtlCol="0">
            <a:spAutoFit/>
          </a:bodyPr>
          <a:lstStyle/>
          <a:p>
            <a:pPr algn="ctr"/>
            <a:r>
              <a:rPr lang="en-US" sz="1200" spc="290" dirty="0" smtClean="0">
                <a:solidFill>
                  <a:schemeClr val="bg1">
                    <a:lumMod val="75000"/>
                  </a:schemeClr>
                </a:solidFill>
              </a:rPr>
              <a:t>Assumptions</a:t>
            </a:r>
            <a:r>
              <a:rPr lang="en-US" sz="1200" spc="290" dirty="0" smtClean="0"/>
              <a:t>  </a:t>
            </a:r>
            <a:r>
              <a:rPr lang="en-US" sz="1200" spc="290" dirty="0" smtClean="0">
                <a:solidFill>
                  <a:schemeClr val="bg1">
                    <a:lumMod val="75000"/>
                  </a:schemeClr>
                </a:solidFill>
              </a:rPr>
              <a:t>Reference Data  Calibration Process  </a:t>
            </a:r>
            <a:r>
              <a:rPr lang="en-US" sz="1200" spc="290" dirty="0" smtClean="0"/>
              <a:t>Validation</a:t>
            </a:r>
            <a:r>
              <a:rPr lang="en-US" sz="1200" spc="290" dirty="0" smtClean="0">
                <a:solidFill>
                  <a:schemeClr val="bg1">
                    <a:lumMod val="75000"/>
                  </a:schemeClr>
                </a:solidFill>
              </a:rPr>
              <a:t>  Summary</a:t>
            </a:r>
          </a:p>
          <a:p>
            <a:pPr algn="ctr"/>
            <a:endParaRPr lang="en-US" sz="1200" spc="290" dirty="0" smtClean="0">
              <a:solidFill>
                <a:schemeClr val="bg1">
                  <a:lumMod val="75000"/>
                </a:schemeClr>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8236661"/>
              </p:ext>
            </p:extLst>
          </p:nvPr>
        </p:nvGraphicFramePr>
        <p:xfrm>
          <a:off x="1143000" y="2333625"/>
          <a:ext cx="6858000" cy="2190750"/>
        </p:xfrm>
        <a:graphic>
          <a:graphicData uri="http://schemas.openxmlformats.org/presentationml/2006/ole">
            <p:oleObj spid="_x0000_s1055" name="Worksheet" r:id="rId4" imgW="11810565" imgH="3771761" progId="Excel.Sheet.12">
              <p:embed/>
            </p:oleObj>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6304166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858407136"/>
              </p:ext>
            </p:extLst>
          </p:nvPr>
        </p:nvGraphicFramePr>
        <p:xfrm>
          <a:off x="900113" y="2133600"/>
          <a:ext cx="7345362" cy="3932238"/>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66173" y="6341141"/>
            <a:ext cx="8616407" cy="461665"/>
          </a:xfrm>
          <a:prstGeom prst="rect">
            <a:avLst/>
          </a:prstGeom>
          <a:noFill/>
        </p:spPr>
        <p:txBody>
          <a:bodyPr wrap="square" rtlCol="0">
            <a:spAutoFit/>
          </a:bodyPr>
          <a:lstStyle/>
          <a:p>
            <a:pPr algn="ctr"/>
            <a:r>
              <a:rPr lang="en-US" sz="1200" spc="290" dirty="0" smtClean="0">
                <a:solidFill>
                  <a:schemeClr val="bg1">
                    <a:lumMod val="75000"/>
                  </a:schemeClr>
                </a:solidFill>
              </a:rPr>
              <a:t>Assumptions</a:t>
            </a:r>
            <a:r>
              <a:rPr lang="en-US" sz="1200" spc="290" dirty="0" smtClean="0"/>
              <a:t>  </a:t>
            </a:r>
            <a:r>
              <a:rPr lang="en-US" sz="1200" spc="290" dirty="0" smtClean="0">
                <a:solidFill>
                  <a:schemeClr val="bg1">
                    <a:lumMod val="75000"/>
                  </a:schemeClr>
                </a:solidFill>
              </a:rPr>
              <a:t>Reference Data  Calibration Process  Validation  </a:t>
            </a:r>
            <a:r>
              <a:rPr lang="en-US" sz="1200" spc="290" dirty="0" smtClean="0"/>
              <a:t>Summary</a:t>
            </a:r>
          </a:p>
          <a:p>
            <a:pPr algn="ctr"/>
            <a:endParaRPr lang="en-US" sz="1200" spc="290" dirty="0" smtClean="0">
              <a:solidFill>
                <a:schemeClr val="bg1">
                  <a:lumMod val="75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8729812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883209004"/>
              </p:ext>
            </p:extLst>
          </p:nvPr>
        </p:nvGraphicFramePr>
        <p:xfrm>
          <a:off x="900113" y="2133600"/>
          <a:ext cx="7345362" cy="3932238"/>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2117968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dirty="0" smtClean="0"/>
              <a:t>Thank You</a:t>
            </a:r>
            <a:endParaRPr lang="en-US" dirty="0"/>
          </a:p>
        </p:txBody>
      </p:sp>
      <p:sp>
        <p:nvSpPr>
          <p:cNvPr id="2" name="Subtitle 1"/>
          <p:cNvSpPr>
            <a:spLocks noGrp="1"/>
          </p:cNvSpPr>
          <p:nvPr>
            <p:ph type="subTitle" idx="1"/>
          </p:nvPr>
        </p:nvSpPr>
        <p:spPr/>
        <p:txBody>
          <a:bodyPr/>
          <a:lstStyle/>
          <a:p>
            <a:r>
              <a:rPr lang="en-US" dirty="0" smtClean="0"/>
              <a:t>Questions?</a:t>
            </a:r>
            <a:endParaRPr lang="en-US" dirty="0"/>
          </a:p>
        </p:txBody>
      </p:sp>
      <p:sp>
        <p:nvSpPr>
          <p:cNvPr id="4" name="TextBox 3"/>
          <p:cNvSpPr txBox="1"/>
          <p:nvPr/>
        </p:nvSpPr>
        <p:spPr>
          <a:xfrm>
            <a:off x="6123089" y="4934604"/>
            <a:ext cx="1895689" cy="738664"/>
          </a:xfrm>
          <a:prstGeom prst="rect">
            <a:avLst/>
          </a:prstGeom>
          <a:noFill/>
        </p:spPr>
        <p:txBody>
          <a:bodyPr wrap="none" rtlCol="0">
            <a:spAutoFit/>
          </a:bodyPr>
          <a:lstStyle/>
          <a:p>
            <a:pPr algn="r"/>
            <a:r>
              <a:rPr lang="en-US" sz="1400" i="1" dirty="0" smtClean="0"/>
              <a:t>Kenneth N. Fleisher</a:t>
            </a:r>
          </a:p>
          <a:p>
            <a:pPr algn="r"/>
            <a:r>
              <a:rPr lang="en-US" sz="1400" i="1" dirty="0" smtClean="0"/>
              <a:t>Color Scientist</a:t>
            </a:r>
          </a:p>
          <a:p>
            <a:pPr algn="r"/>
            <a:r>
              <a:rPr lang="en-US" sz="1400" i="1" dirty="0" smtClean="0"/>
              <a:t>National Gallery of Art</a:t>
            </a:r>
          </a:p>
        </p:txBody>
      </p:sp>
      <p:sp>
        <p:nvSpPr>
          <p:cNvPr id="5" name="TextBox 4"/>
          <p:cNvSpPr txBox="1"/>
          <p:nvPr/>
        </p:nvSpPr>
        <p:spPr>
          <a:xfrm>
            <a:off x="1167470" y="4935322"/>
            <a:ext cx="1549224" cy="523220"/>
          </a:xfrm>
          <a:prstGeom prst="rect">
            <a:avLst/>
          </a:prstGeom>
          <a:noFill/>
        </p:spPr>
        <p:txBody>
          <a:bodyPr wrap="none" rtlCol="0">
            <a:spAutoFit/>
          </a:bodyPr>
          <a:lstStyle/>
          <a:p>
            <a:r>
              <a:rPr lang="en-US" sz="1400" i="1" dirty="0" smtClean="0"/>
              <a:t>k-fleisher@nga.gov</a:t>
            </a:r>
          </a:p>
          <a:p>
            <a:r>
              <a:rPr lang="en-US" sz="1400" i="1" dirty="0" smtClean="0"/>
              <a:t>(202) 712-7471</a:t>
            </a:r>
            <a:endParaRPr lang="en-US" sz="1400" i="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5756404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179318717"/>
              </p:ext>
            </p:extLst>
          </p:nvPr>
        </p:nvGraphicFramePr>
        <p:xfrm>
          <a:off x="900113" y="2133600"/>
          <a:ext cx="7345362" cy="3932238"/>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66173" y="6341141"/>
            <a:ext cx="8616407" cy="461665"/>
          </a:xfrm>
          <a:prstGeom prst="rect">
            <a:avLst/>
          </a:prstGeom>
          <a:noFill/>
        </p:spPr>
        <p:txBody>
          <a:bodyPr wrap="square" rtlCol="0">
            <a:spAutoFit/>
          </a:bodyPr>
          <a:lstStyle/>
          <a:p>
            <a:pPr algn="ctr"/>
            <a:r>
              <a:rPr lang="en-US" sz="1200" spc="290" dirty="0" smtClean="0"/>
              <a:t>Assumptions  </a:t>
            </a:r>
            <a:r>
              <a:rPr lang="en-US" sz="1200" spc="290" dirty="0" smtClean="0">
                <a:solidFill>
                  <a:schemeClr val="bg1">
                    <a:lumMod val="75000"/>
                  </a:schemeClr>
                </a:solidFill>
              </a:rPr>
              <a:t>Reference Data  Calibration Process  Validation  Summary</a:t>
            </a:r>
          </a:p>
          <a:p>
            <a:pPr algn="ctr"/>
            <a:endParaRPr lang="en-US" sz="1200" spc="290" dirty="0" smtClean="0">
              <a:solidFill>
                <a:schemeClr val="bg1">
                  <a:lumMod val="75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5221083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a:t>
            </a:r>
            <a:endParaRPr lang="en-US" dirty="0"/>
          </a:p>
        </p:txBody>
      </p:sp>
      <p:pic>
        <p:nvPicPr>
          <p:cNvPr id="6" name="Content Placeholder 5" descr="CCSG_Spectral.jpg"/>
          <p:cNvPicPr>
            <a:picLocks noGrp="1" noChangeAspect="1"/>
          </p:cNvPicPr>
          <p:nvPr>
            <p:ph idx="1"/>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2234" r="-12234"/>
          <a:stretch/>
        </p:blipFill>
        <p:spPr>
          <a:xfrm>
            <a:off x="1554138" y="2133603"/>
            <a:ext cx="7242863" cy="3877052"/>
          </a:xfrm>
          <a:effectLst>
            <a:outerShdw blurRad="254000" dist="152400" dir="2700000" algn="tl" rotWithShape="0">
              <a:prstClr val="black">
                <a:alpha val="40000"/>
              </a:prstClr>
            </a:outerShdw>
          </a:effectLst>
        </p:spPr>
      </p:pic>
      <p:pic>
        <p:nvPicPr>
          <p:cNvPr id="7" name="Picture 6" descr="CCSG_Graphic.jp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87878" y="1951273"/>
            <a:ext cx="1886581" cy="2461988"/>
          </a:xfrm>
          <a:prstGeom prst="rect">
            <a:avLst/>
          </a:prstGeom>
          <a:effectLst>
            <a:outerShdw blurRad="381000" dist="254000" dir="2700000" algn="tl" rotWithShape="0">
              <a:prstClr val="black">
                <a:alpha val="40000"/>
              </a:prstClr>
            </a:outerShdw>
          </a:effectLst>
        </p:spPr>
      </p:pic>
      <p:sp>
        <p:nvSpPr>
          <p:cNvPr id="10" name="TextBox 9"/>
          <p:cNvSpPr txBox="1"/>
          <p:nvPr/>
        </p:nvSpPr>
        <p:spPr>
          <a:xfrm>
            <a:off x="266173" y="6341141"/>
            <a:ext cx="8616407" cy="461665"/>
          </a:xfrm>
          <a:prstGeom prst="rect">
            <a:avLst/>
          </a:prstGeom>
          <a:noFill/>
        </p:spPr>
        <p:txBody>
          <a:bodyPr wrap="square" rtlCol="0">
            <a:spAutoFit/>
          </a:bodyPr>
          <a:lstStyle/>
          <a:p>
            <a:pPr algn="ctr"/>
            <a:r>
              <a:rPr lang="en-US" sz="1200" spc="290" dirty="0" smtClean="0">
                <a:solidFill>
                  <a:schemeClr val="bg1">
                    <a:lumMod val="75000"/>
                  </a:schemeClr>
                </a:solidFill>
              </a:rPr>
              <a:t>Assumptions</a:t>
            </a:r>
            <a:r>
              <a:rPr lang="en-US" sz="1200" spc="290" dirty="0" smtClean="0"/>
              <a:t>  Reference Data  </a:t>
            </a:r>
            <a:r>
              <a:rPr lang="en-US" sz="1200" spc="290" dirty="0" smtClean="0">
                <a:solidFill>
                  <a:schemeClr val="bg1">
                    <a:lumMod val="75000"/>
                  </a:schemeClr>
                </a:solidFill>
              </a:rPr>
              <a:t>Calibration Process  Validation  Summary</a:t>
            </a:r>
          </a:p>
          <a:p>
            <a:pPr algn="ctr"/>
            <a:endParaRPr lang="en-US" sz="1200" spc="290" dirty="0" smtClean="0">
              <a:solidFill>
                <a:schemeClr val="bg1">
                  <a:lumMod val="75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9640939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165916219"/>
              </p:ext>
            </p:extLst>
          </p:nvPr>
        </p:nvGraphicFramePr>
        <p:xfrm>
          <a:off x="3438150" y="2588174"/>
          <a:ext cx="1476070" cy="903639"/>
        </p:xfrm>
        <a:graphic>
          <a:graphicData uri="http://schemas.openxmlformats.org/drawingml/2006/table">
            <a:tbl>
              <a:tblPr firstRow="1" bandRow="1">
                <a:effectLst>
                  <a:outerShdw blurRad="177800" dist="101600" dir="2700000" algn="tl" rotWithShape="0">
                    <a:srgbClr val="000000">
                      <a:alpha val="20000"/>
                    </a:srgbClr>
                  </a:outerShdw>
                </a:effectLst>
                <a:tableStyleId>{2D5ABB26-0587-4C30-8999-92F81FD0307C}</a:tableStyleId>
              </a:tblPr>
              <a:tblGrid>
                <a:gridCol w="295214"/>
                <a:gridCol w="295214"/>
                <a:gridCol w="295214"/>
                <a:gridCol w="295214"/>
                <a:gridCol w="295214"/>
              </a:tblGrid>
              <a:tr h="74559">
                <a:tc>
                  <a:txBody>
                    <a:bodyPr/>
                    <a:lstStyle/>
                    <a:p>
                      <a:pPr algn="ctr" fontAlgn="b"/>
                      <a:r>
                        <a:rPr lang="en-US" sz="500" b="0" i="0" u="none" strike="noStrike" dirty="0" smtClean="0">
                          <a:solidFill>
                            <a:srgbClr val="000000"/>
                          </a:solidFill>
                          <a:effectLst/>
                          <a:latin typeface="Calibri"/>
                        </a:rPr>
                        <a:t>Patch #</a:t>
                      </a:r>
                      <a:endParaRPr lang="en-US" sz="500" b="0" i="0" u="none" strike="noStrike" dirty="0">
                        <a:solidFill>
                          <a:srgbClr val="000000"/>
                        </a:solidFill>
                        <a:effectLst/>
                        <a:latin typeface="Calibri"/>
                      </a:endParaRP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dirty="0">
                          <a:solidFill>
                            <a:srgbClr val="000000"/>
                          </a:solidFill>
                          <a:effectLst/>
                          <a:latin typeface="Calibri"/>
                        </a:rPr>
                        <a:t>Name</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R</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G</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B</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r>
              <a:tr h="74559">
                <a:tc>
                  <a:txBody>
                    <a:bodyPr/>
                    <a:lstStyle/>
                    <a:p>
                      <a:pPr algn="ctr" fontAlgn="b"/>
                      <a:r>
                        <a:rPr lang="en-US" sz="500" b="0" i="0" u="none" strike="noStrike" dirty="0">
                          <a:solidFill>
                            <a:srgbClr val="000000"/>
                          </a:solidFill>
                          <a:effectLst/>
                          <a:latin typeface="Calibri"/>
                        </a:rPr>
                        <a:t>1</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A1</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242</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243</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240</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r>
              <a:tr h="74559">
                <a:tc>
                  <a:txBody>
                    <a:bodyPr/>
                    <a:lstStyle/>
                    <a:p>
                      <a:pPr algn="ctr" fontAlgn="b"/>
                      <a:r>
                        <a:rPr lang="en-US" sz="500" b="0" i="0" u="none" strike="noStrike" dirty="0">
                          <a:solidFill>
                            <a:srgbClr val="000000"/>
                          </a:solidFill>
                          <a:effectLst/>
                          <a:latin typeface="Calibri"/>
                        </a:rPr>
                        <a:t>2</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A2</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18</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18</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dirty="0">
                          <a:solidFill>
                            <a:srgbClr val="000000"/>
                          </a:solidFill>
                          <a:effectLst/>
                          <a:latin typeface="Calibri"/>
                        </a:rPr>
                        <a:t>19</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r>
              <a:tr h="74559">
                <a:tc>
                  <a:txBody>
                    <a:bodyPr/>
                    <a:lstStyle/>
                    <a:p>
                      <a:pPr algn="ctr" fontAlgn="b"/>
                      <a:r>
                        <a:rPr lang="en-US" sz="500" b="0" i="0" u="none" strike="noStrike">
                          <a:solidFill>
                            <a:srgbClr val="000000"/>
                          </a:solidFill>
                          <a:effectLst/>
                          <a:latin typeface="Calibri"/>
                        </a:rPr>
                        <a:t>3</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A3</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101</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102</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101</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r>
              <a:tr h="74559">
                <a:tc>
                  <a:txBody>
                    <a:bodyPr/>
                    <a:lstStyle/>
                    <a:p>
                      <a:pPr algn="ctr" fontAlgn="b"/>
                      <a:r>
                        <a:rPr lang="en-US" sz="500" b="0" i="0" u="none" strike="noStrike">
                          <a:solidFill>
                            <a:srgbClr val="000000"/>
                          </a:solidFill>
                          <a:effectLst/>
                          <a:latin typeface="Calibri"/>
                        </a:rPr>
                        <a:t>4</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A4</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242</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244</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240</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r>
              <a:tr h="0">
                <a:tc>
                  <a:txBody>
                    <a:bodyPr/>
                    <a:lstStyle/>
                    <a:p>
                      <a:pPr algn="ctr" fontAlgn="b"/>
                      <a:r>
                        <a:rPr lang="en-US" sz="500" b="0" i="0" u="none" strike="noStrike">
                          <a:solidFill>
                            <a:srgbClr val="000000"/>
                          </a:solidFill>
                          <a:effectLst/>
                          <a:latin typeface="Calibri"/>
                        </a:rPr>
                        <a:t>5</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A5</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18</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18</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18</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r>
              <a:tr h="74559">
                <a:tc>
                  <a:txBody>
                    <a:bodyPr/>
                    <a:lstStyle/>
                    <a:p>
                      <a:pPr algn="ctr" fontAlgn="b"/>
                      <a:r>
                        <a:rPr lang="en-US" sz="500" b="0" i="0" u="none" strike="noStrike">
                          <a:solidFill>
                            <a:srgbClr val="000000"/>
                          </a:solidFill>
                          <a:effectLst/>
                          <a:latin typeface="Calibri"/>
                        </a:rPr>
                        <a:t>6</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A6</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101</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dirty="0">
                          <a:solidFill>
                            <a:srgbClr val="000000"/>
                          </a:solidFill>
                          <a:effectLst/>
                          <a:latin typeface="Calibri"/>
                        </a:rPr>
                        <a:t>101</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100</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r>
              <a:tr h="74559">
                <a:tc>
                  <a:txBody>
                    <a:bodyPr/>
                    <a:lstStyle/>
                    <a:p>
                      <a:pPr algn="ctr" fontAlgn="b"/>
                      <a:r>
                        <a:rPr lang="en-US" sz="500" b="0" i="0" u="none" strike="noStrike" dirty="0">
                          <a:solidFill>
                            <a:srgbClr val="000000"/>
                          </a:solidFill>
                          <a:effectLst/>
                          <a:latin typeface="Calibri"/>
                        </a:rPr>
                        <a:t>7</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A7</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242</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244</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dirty="0">
                          <a:solidFill>
                            <a:srgbClr val="000000"/>
                          </a:solidFill>
                          <a:effectLst/>
                          <a:latin typeface="Calibri"/>
                        </a:rPr>
                        <a:t>240</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r>
              <a:tr h="74559">
                <a:tc>
                  <a:txBody>
                    <a:bodyPr/>
                    <a:lstStyle/>
                    <a:p>
                      <a:pPr algn="ctr" fontAlgn="b"/>
                      <a:r>
                        <a:rPr lang="en-US" sz="500" b="0" i="0" u="none" strike="noStrike" dirty="0">
                          <a:solidFill>
                            <a:srgbClr val="000000"/>
                          </a:solidFill>
                          <a:effectLst/>
                          <a:latin typeface="Calibri"/>
                        </a:rPr>
                        <a:t>8</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A8</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18</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18</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18</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r>
              <a:tr h="74559">
                <a:tc>
                  <a:txBody>
                    <a:bodyPr/>
                    <a:lstStyle/>
                    <a:p>
                      <a:pPr algn="ctr" fontAlgn="b"/>
                      <a:r>
                        <a:rPr lang="en-US" sz="500" b="0" i="0" u="none" strike="noStrike" dirty="0">
                          <a:solidFill>
                            <a:srgbClr val="000000"/>
                          </a:solidFill>
                          <a:effectLst/>
                          <a:latin typeface="Calibri"/>
                        </a:rPr>
                        <a:t>9</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A9</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100</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101</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dirty="0">
                          <a:solidFill>
                            <a:srgbClr val="000000"/>
                          </a:solidFill>
                          <a:effectLst/>
                          <a:latin typeface="Calibri"/>
                        </a:rPr>
                        <a:t>100</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r>
              <a:tr h="74559">
                <a:tc>
                  <a:txBody>
                    <a:bodyPr/>
                    <a:lstStyle/>
                    <a:p>
                      <a:pPr algn="ctr" fontAlgn="b"/>
                      <a:r>
                        <a:rPr lang="en-US" sz="500" b="0" i="0" u="none" strike="noStrike" dirty="0">
                          <a:solidFill>
                            <a:srgbClr val="000000"/>
                          </a:solidFill>
                          <a:effectLst/>
                          <a:latin typeface="Calibri"/>
                        </a:rPr>
                        <a:t>10</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A10</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242</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244</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dirty="0">
                          <a:solidFill>
                            <a:srgbClr val="000000"/>
                          </a:solidFill>
                          <a:effectLst/>
                          <a:latin typeface="Calibri"/>
                        </a:rPr>
                        <a:t>240</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r>
            </a:tbl>
          </a:graphicData>
        </a:graphic>
      </p:graphicFrame>
      <p:sp>
        <p:nvSpPr>
          <p:cNvPr id="2" name="Title 1"/>
          <p:cNvSpPr>
            <a:spLocks noGrp="1"/>
          </p:cNvSpPr>
          <p:nvPr>
            <p:ph type="title"/>
          </p:nvPr>
        </p:nvSpPr>
        <p:spPr/>
        <p:txBody>
          <a:bodyPr/>
          <a:lstStyle/>
          <a:p>
            <a:r>
              <a:rPr lang="en-US" dirty="0" smtClean="0"/>
              <a:t>Export</a:t>
            </a:r>
            <a:endParaRPr lang="en-US" dirty="0"/>
          </a:p>
        </p:txBody>
      </p:sp>
      <p:pic>
        <p:nvPicPr>
          <p:cNvPr id="14" name="Content Placeholder 13" descr="sRGB_CCSG-StudioC_2013-09-19_14h11.jpg"/>
          <p:cNvPicPr>
            <a:picLocks noGrp="1" noChangeAspect="1"/>
          </p:cNvPicPr>
          <p:nvPr>
            <p:ph idx="1"/>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7242" r="-17242"/>
          <a:stretch/>
        </p:blipFill>
        <p:spPr>
          <a:xfrm>
            <a:off x="266174" y="2027128"/>
            <a:ext cx="3728854" cy="1996029"/>
          </a:xfrm>
          <a:effectLst>
            <a:outerShdw blurRad="254000" dist="152400" dir="2700000" algn="tl" rotWithShape="0">
              <a:srgbClr val="000000">
                <a:alpha val="40000"/>
              </a:srgbClr>
            </a:outerShdw>
          </a:effectLst>
        </p:spPr>
      </p:pic>
      <p:pic>
        <p:nvPicPr>
          <p:cNvPr id="18" name="Picture 17" descr="PatchReader-sRGB-data_SG-StdC_10Rx14C_2013-09-09_16h22.jpg"/>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0879" y="3050117"/>
            <a:ext cx="3051643" cy="1891008"/>
          </a:xfrm>
          <a:prstGeom prst="rect">
            <a:avLst/>
          </a:prstGeom>
          <a:effectLst>
            <a:outerShdw blurRad="381000" dist="254000" dir="2700000" algn="tl" rotWithShape="0">
              <a:srgbClr val="000000">
                <a:alpha val="40000"/>
              </a:srgbClr>
            </a:outerShdw>
          </a:effectLst>
        </p:spPr>
      </p:pic>
      <p:sp>
        <p:nvSpPr>
          <p:cNvPr id="19" name="TextBox 18"/>
          <p:cNvSpPr txBox="1"/>
          <p:nvPr/>
        </p:nvSpPr>
        <p:spPr>
          <a:xfrm>
            <a:off x="752889" y="5483358"/>
            <a:ext cx="7642976" cy="369332"/>
          </a:xfrm>
          <a:prstGeom prst="rect">
            <a:avLst/>
          </a:prstGeom>
          <a:noFill/>
        </p:spPr>
        <p:txBody>
          <a:bodyPr wrap="square" rtlCol="0">
            <a:spAutoFit/>
          </a:bodyPr>
          <a:lstStyle/>
          <a:p>
            <a:pPr algn="ctr"/>
            <a:r>
              <a:rPr lang="en-US" spc="600" dirty="0" smtClean="0"/>
              <a:t>Reference File, TIFF, Target RGB Values</a:t>
            </a:r>
            <a:endParaRPr lang="en-US" spc="600" dirty="0"/>
          </a:p>
        </p:txBody>
      </p:sp>
      <p:graphicFrame>
        <p:nvGraphicFramePr>
          <p:cNvPr id="20" name="Diagram 19"/>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651419547"/>
              </p:ext>
            </p:extLst>
          </p:nvPr>
        </p:nvGraphicFramePr>
        <p:xfrm>
          <a:off x="5352711" y="1409089"/>
          <a:ext cx="2877554" cy="4064000"/>
        </p:xfrm>
        <a:graphic>
          <a:graphicData uri="http://schemas.openxmlformats.org/drawingml/2006/diagram">
            <a:relIds xmlns:dgm="http://schemas.openxmlformats.org/drawingml/2006/diagram" xmlns:r="http://schemas.openxmlformats.org/officeDocument/2006/relationships" r:dm="rId5" r:lo="rId6" r:qs="rId7" r:cs="rId8"/>
          </a:graphicData>
        </a:graphic>
      </p:graphicFrame>
      <p:sp>
        <p:nvSpPr>
          <p:cNvPr id="11" name="TextBox 10"/>
          <p:cNvSpPr txBox="1"/>
          <p:nvPr/>
        </p:nvSpPr>
        <p:spPr>
          <a:xfrm>
            <a:off x="266173" y="6341141"/>
            <a:ext cx="8616407" cy="461665"/>
          </a:xfrm>
          <a:prstGeom prst="rect">
            <a:avLst/>
          </a:prstGeom>
          <a:noFill/>
        </p:spPr>
        <p:txBody>
          <a:bodyPr wrap="square" rtlCol="0">
            <a:spAutoFit/>
          </a:bodyPr>
          <a:lstStyle/>
          <a:p>
            <a:pPr algn="ctr"/>
            <a:r>
              <a:rPr lang="en-US" sz="1200" spc="290" dirty="0" smtClean="0">
                <a:solidFill>
                  <a:schemeClr val="bg1">
                    <a:lumMod val="75000"/>
                  </a:schemeClr>
                </a:solidFill>
              </a:rPr>
              <a:t>Assumptions</a:t>
            </a:r>
            <a:r>
              <a:rPr lang="en-US" sz="1200" spc="290" dirty="0" smtClean="0"/>
              <a:t>  Reference Data  </a:t>
            </a:r>
            <a:r>
              <a:rPr lang="en-US" sz="1200" spc="290" dirty="0" smtClean="0">
                <a:solidFill>
                  <a:schemeClr val="bg1">
                    <a:lumMod val="75000"/>
                  </a:schemeClr>
                </a:solidFill>
              </a:rPr>
              <a:t>Calibration Process  Validation  Summary</a:t>
            </a:r>
          </a:p>
          <a:p>
            <a:pPr algn="ctr"/>
            <a:endParaRPr lang="en-US" sz="1200" spc="290" dirty="0" smtClean="0">
              <a:solidFill>
                <a:schemeClr val="bg1">
                  <a:lumMod val="75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6833028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t>
            </a:r>
            <a:endParaRPr lang="en-US" dirty="0"/>
          </a:p>
        </p:txBody>
      </p:sp>
      <p:graphicFrame>
        <p:nvGraphicFramePr>
          <p:cNvPr id="20" name="Diagram 19"/>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371511086"/>
              </p:ext>
            </p:extLst>
          </p:nvPr>
        </p:nvGraphicFramePr>
        <p:xfrm>
          <a:off x="5352711" y="2488797"/>
          <a:ext cx="2877554" cy="4064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900113" y="2008495"/>
            <a:ext cx="7345361" cy="707886"/>
          </a:xfrm>
          <a:prstGeom prst="rect">
            <a:avLst/>
          </a:prstGeom>
          <a:noFill/>
        </p:spPr>
        <p:txBody>
          <a:bodyPr wrap="square" rtlCol="0">
            <a:spAutoFit/>
            <a:scene3d>
              <a:camera prst="orthographicFront"/>
              <a:lightRig rig="glow" dir="tl">
                <a:rot lat="0" lon="0" rev="5400000"/>
              </a:lightRig>
            </a:scene3d>
            <a:sp3d contourW="12700">
              <a:contourClr>
                <a:schemeClr val="accent6">
                  <a:shade val="73000"/>
                </a:schemeClr>
              </a:contourClr>
            </a:sp3d>
          </a:bodyPr>
          <a:lstStyle/>
          <a:p>
            <a:pPr algn="ctr"/>
            <a:r>
              <a:rPr lang="en-US" sz="4000" b="1" spc="600" dirty="0" smtClean="0">
                <a:ln w="11430"/>
                <a:effectLst/>
              </a:rPr>
              <a:t>IQ-Analyzer</a:t>
            </a:r>
            <a:endParaRPr lang="en-US" sz="4000" b="1" spc="600" dirty="0">
              <a:ln w="11430"/>
              <a:effectLst>
                <a:outerShdw blurRad="80000" dist="40000" dir="5040000" algn="tl">
                  <a:srgbClr val="000000">
                    <a:alpha val="30000"/>
                  </a:srgbClr>
                </a:outerShdw>
              </a:effectLst>
            </a:endParaRPr>
          </a:p>
        </p:txBody>
      </p:sp>
      <p:pic>
        <p:nvPicPr>
          <p:cNvPr id="6" name="Content Placeholder 5" descr="DE=0.jpg"/>
          <p:cNvPicPr>
            <a:picLocks noGrp="1" noChangeAspect="1"/>
          </p:cNvPicPr>
          <p:nvPr>
            <p:ph idx="1"/>
          </p:nvPr>
        </p:nvPicPr>
        <p:blipFill rotWithShape="1">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 t="-35961" r="-81915" b="-15675"/>
          <a:stretch/>
        </p:blipFill>
        <p:spPr>
          <a:xfrm>
            <a:off x="900112" y="2271631"/>
            <a:ext cx="7345363" cy="3931920"/>
          </a:xfrm>
          <a:effectLst>
            <a:outerShdw blurRad="254000" dist="152400" dir="2700000" algn="tl" rotWithShape="0">
              <a:srgbClr val="000000">
                <a:alpha val="40000"/>
              </a:srgbClr>
            </a:outerShdw>
          </a:effectLst>
        </p:spPr>
      </p:pic>
      <p:sp>
        <p:nvSpPr>
          <p:cNvPr id="15" name="TextBox 14"/>
          <p:cNvSpPr txBox="1"/>
          <p:nvPr/>
        </p:nvSpPr>
        <p:spPr>
          <a:xfrm>
            <a:off x="266173" y="6341141"/>
            <a:ext cx="8616407" cy="461665"/>
          </a:xfrm>
          <a:prstGeom prst="rect">
            <a:avLst/>
          </a:prstGeom>
          <a:noFill/>
        </p:spPr>
        <p:txBody>
          <a:bodyPr wrap="square" rtlCol="0">
            <a:spAutoFit/>
          </a:bodyPr>
          <a:lstStyle/>
          <a:p>
            <a:pPr algn="ctr"/>
            <a:r>
              <a:rPr lang="en-US" sz="1200" spc="290" dirty="0" smtClean="0">
                <a:solidFill>
                  <a:schemeClr val="bg1">
                    <a:lumMod val="75000"/>
                  </a:schemeClr>
                </a:solidFill>
              </a:rPr>
              <a:t>Assumptions</a:t>
            </a:r>
            <a:r>
              <a:rPr lang="en-US" sz="1200" spc="290" dirty="0" smtClean="0"/>
              <a:t>  Reference Data  </a:t>
            </a:r>
            <a:r>
              <a:rPr lang="en-US" sz="1200" spc="290" dirty="0" smtClean="0">
                <a:solidFill>
                  <a:schemeClr val="bg1">
                    <a:lumMod val="75000"/>
                  </a:schemeClr>
                </a:solidFill>
              </a:rPr>
              <a:t>Calibration Process  Validation  Summary</a:t>
            </a:r>
          </a:p>
          <a:p>
            <a:pPr algn="ctr"/>
            <a:endParaRPr lang="en-US" sz="1200" spc="290" dirty="0" smtClean="0">
              <a:solidFill>
                <a:schemeClr val="bg1">
                  <a:lumMod val="75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8918367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t>
            </a:r>
            <a:endParaRPr lang="en-US" dirty="0"/>
          </a:p>
        </p:txBody>
      </p:sp>
      <p:pic>
        <p:nvPicPr>
          <p:cNvPr id="4" name="Content Placeholder 3" descr="import ccsg data-2.jpg"/>
          <p:cNvPicPr>
            <a:picLocks noGrp="1" noChangeAspect="1"/>
          </p:cNvPicPr>
          <p:nvPr>
            <p:ph idx="1"/>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7" r="7"/>
          <a:stretch/>
        </p:blipFill>
        <p:spPr>
          <a:xfrm>
            <a:off x="900113" y="3322036"/>
            <a:ext cx="7345362" cy="1724236"/>
          </a:xfrm>
          <a:effectLst>
            <a:outerShdw blurRad="254000" dist="152400" dir="2700000" algn="tl" rotWithShape="0">
              <a:srgbClr val="000000">
                <a:alpha val="40000"/>
              </a:srgbClr>
            </a:outerShdw>
          </a:effectLst>
        </p:spPr>
      </p:pic>
      <p:sp>
        <p:nvSpPr>
          <p:cNvPr id="6" name="TextBox 5"/>
          <p:cNvSpPr txBox="1"/>
          <p:nvPr/>
        </p:nvSpPr>
        <p:spPr>
          <a:xfrm>
            <a:off x="900113" y="2008495"/>
            <a:ext cx="7345361" cy="707886"/>
          </a:xfrm>
          <a:prstGeom prst="rect">
            <a:avLst/>
          </a:prstGeom>
          <a:noFill/>
        </p:spPr>
        <p:txBody>
          <a:bodyPr wrap="square" rtlCol="0">
            <a:spAutoFit/>
            <a:scene3d>
              <a:camera prst="orthographicFront"/>
              <a:lightRig rig="glow" dir="tl">
                <a:rot lat="0" lon="0" rev="5400000"/>
              </a:lightRig>
            </a:scene3d>
            <a:sp3d contourW="12700">
              <a:contourClr>
                <a:schemeClr val="accent6">
                  <a:shade val="73000"/>
                </a:schemeClr>
              </a:contourClr>
            </a:sp3d>
          </a:bodyPr>
          <a:lstStyle/>
          <a:p>
            <a:pPr algn="ctr"/>
            <a:r>
              <a:rPr lang="en-US" sz="4000" b="1" spc="600" dirty="0" smtClean="0">
                <a:ln w="11430"/>
                <a:effectLst/>
              </a:rPr>
              <a:t>Sinar</a:t>
            </a:r>
            <a:r>
              <a:rPr lang="en-US" sz="4000" b="1" spc="600" dirty="0" smtClean="0">
                <a:ln w="11430"/>
                <a:effectLst>
                  <a:outerShdw blurRad="80000" dist="40000" dir="5040000" algn="tl">
                    <a:srgbClr val="000000">
                      <a:alpha val="30000"/>
                    </a:srgbClr>
                  </a:outerShdw>
                </a:effectLst>
              </a:rPr>
              <a:t> CaptureFlow</a:t>
            </a:r>
            <a:endParaRPr lang="en-US" sz="4000" b="1" spc="600" dirty="0">
              <a:ln w="11430"/>
              <a:effectLst>
                <a:outerShdw blurRad="80000" dist="40000" dir="5040000" algn="tl">
                  <a:srgbClr val="000000">
                    <a:alpha val="30000"/>
                  </a:srgbClr>
                </a:outerShdw>
              </a:effectLst>
            </a:endParaRPr>
          </a:p>
        </p:txBody>
      </p:sp>
      <p:sp>
        <p:nvSpPr>
          <p:cNvPr id="11" name="TextBox 10"/>
          <p:cNvSpPr txBox="1"/>
          <p:nvPr/>
        </p:nvSpPr>
        <p:spPr>
          <a:xfrm>
            <a:off x="266173" y="6341141"/>
            <a:ext cx="8616407" cy="461665"/>
          </a:xfrm>
          <a:prstGeom prst="rect">
            <a:avLst/>
          </a:prstGeom>
          <a:noFill/>
        </p:spPr>
        <p:txBody>
          <a:bodyPr wrap="square" rtlCol="0">
            <a:spAutoFit/>
          </a:bodyPr>
          <a:lstStyle/>
          <a:p>
            <a:pPr algn="ctr"/>
            <a:r>
              <a:rPr lang="en-US" sz="1200" spc="290" dirty="0" smtClean="0">
                <a:solidFill>
                  <a:schemeClr val="bg1">
                    <a:lumMod val="75000"/>
                  </a:schemeClr>
                </a:solidFill>
              </a:rPr>
              <a:t>Assumptions</a:t>
            </a:r>
            <a:r>
              <a:rPr lang="en-US" sz="1200" spc="290" dirty="0" smtClean="0"/>
              <a:t>  Reference Data  </a:t>
            </a:r>
            <a:r>
              <a:rPr lang="en-US" sz="1200" spc="290" dirty="0" smtClean="0">
                <a:solidFill>
                  <a:schemeClr val="bg1">
                    <a:lumMod val="75000"/>
                  </a:schemeClr>
                </a:solidFill>
              </a:rPr>
              <a:t>Calibration Process  Validation  Summary</a:t>
            </a:r>
          </a:p>
          <a:p>
            <a:pPr algn="ctr"/>
            <a:endParaRPr lang="en-US" sz="1200" spc="290" dirty="0" smtClean="0">
              <a:solidFill>
                <a:schemeClr val="bg1">
                  <a:lumMod val="75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6662930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Camera Profiling</a:t>
            </a:r>
            <a:endParaRPr lang="en-US" dirty="0"/>
          </a:p>
        </p:txBody>
      </p:sp>
      <p:sp>
        <p:nvSpPr>
          <p:cNvPr id="8" name="TextBox 7"/>
          <p:cNvSpPr txBox="1"/>
          <p:nvPr/>
        </p:nvSpPr>
        <p:spPr>
          <a:xfrm>
            <a:off x="266173" y="6341141"/>
            <a:ext cx="8616407" cy="461665"/>
          </a:xfrm>
          <a:prstGeom prst="rect">
            <a:avLst/>
          </a:prstGeom>
          <a:noFill/>
        </p:spPr>
        <p:txBody>
          <a:bodyPr wrap="square" rtlCol="0">
            <a:spAutoFit/>
          </a:bodyPr>
          <a:lstStyle/>
          <a:p>
            <a:pPr algn="ctr"/>
            <a:r>
              <a:rPr lang="en-US" sz="1200" spc="290" dirty="0" smtClean="0">
                <a:solidFill>
                  <a:schemeClr val="bg1">
                    <a:lumMod val="75000"/>
                  </a:schemeClr>
                </a:solidFill>
              </a:rPr>
              <a:t>Assumptions</a:t>
            </a:r>
            <a:r>
              <a:rPr lang="en-US" sz="1200" spc="290" dirty="0" smtClean="0"/>
              <a:t>  </a:t>
            </a:r>
            <a:r>
              <a:rPr lang="en-US" sz="1200" spc="290" dirty="0" smtClean="0">
                <a:solidFill>
                  <a:schemeClr val="bg1">
                    <a:lumMod val="75000"/>
                  </a:schemeClr>
                </a:solidFill>
              </a:rPr>
              <a:t>Reference Data  </a:t>
            </a:r>
            <a:r>
              <a:rPr lang="en-US" sz="1200" spc="290" dirty="0" smtClean="0"/>
              <a:t>Calibration Process  </a:t>
            </a:r>
            <a:r>
              <a:rPr lang="en-US" sz="1200" spc="290" dirty="0" smtClean="0">
                <a:solidFill>
                  <a:schemeClr val="bg1">
                    <a:lumMod val="75000"/>
                  </a:schemeClr>
                </a:solidFill>
              </a:rPr>
              <a:t>Validation  Summary</a:t>
            </a:r>
          </a:p>
          <a:p>
            <a:pPr algn="ctr"/>
            <a:endParaRPr lang="en-US" sz="1200" spc="290" dirty="0" smtClean="0">
              <a:solidFill>
                <a:schemeClr val="bg1">
                  <a:lumMod val="75000"/>
                </a:schemeClr>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822892" y="2023177"/>
            <a:ext cx="5499803" cy="3931920"/>
          </a:xfrm>
          <a:effectLst>
            <a:outerShdw blurRad="254000" dist="152400" dir="2700000" algn="tl" rotWithShape="0">
              <a:srgbClr val="000000">
                <a:alpha val="40000"/>
              </a:srgbClr>
            </a:outerShdw>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261257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Capture Calibrated CCSG</a:t>
            </a:r>
            <a:endParaRPr lang="en-US" dirty="0"/>
          </a:p>
        </p:txBody>
      </p:sp>
      <p:sp>
        <p:nvSpPr>
          <p:cNvPr id="8" name="TextBox 7"/>
          <p:cNvSpPr txBox="1"/>
          <p:nvPr/>
        </p:nvSpPr>
        <p:spPr>
          <a:xfrm>
            <a:off x="266173" y="6341141"/>
            <a:ext cx="8616407" cy="461665"/>
          </a:xfrm>
          <a:prstGeom prst="rect">
            <a:avLst/>
          </a:prstGeom>
          <a:noFill/>
        </p:spPr>
        <p:txBody>
          <a:bodyPr wrap="square" rtlCol="0">
            <a:spAutoFit/>
          </a:bodyPr>
          <a:lstStyle/>
          <a:p>
            <a:pPr algn="ctr"/>
            <a:r>
              <a:rPr lang="en-US" sz="1200" spc="290" dirty="0" smtClean="0">
                <a:solidFill>
                  <a:schemeClr val="bg1">
                    <a:lumMod val="75000"/>
                  </a:schemeClr>
                </a:solidFill>
              </a:rPr>
              <a:t>Assumptions</a:t>
            </a:r>
            <a:r>
              <a:rPr lang="en-US" sz="1200" spc="290" dirty="0" smtClean="0"/>
              <a:t>  </a:t>
            </a:r>
            <a:r>
              <a:rPr lang="en-US" sz="1200" spc="290" dirty="0" smtClean="0">
                <a:solidFill>
                  <a:schemeClr val="bg1">
                    <a:lumMod val="75000"/>
                  </a:schemeClr>
                </a:solidFill>
              </a:rPr>
              <a:t>Reference Data  Calibration Process  </a:t>
            </a:r>
            <a:r>
              <a:rPr lang="en-US" sz="1200" spc="290" dirty="0" smtClean="0"/>
              <a:t>Validation</a:t>
            </a:r>
            <a:r>
              <a:rPr lang="en-US" sz="1200" spc="290" dirty="0" smtClean="0">
                <a:solidFill>
                  <a:schemeClr val="bg1">
                    <a:lumMod val="75000"/>
                  </a:schemeClr>
                </a:solidFill>
              </a:rPr>
              <a:t>  Summary</a:t>
            </a:r>
          </a:p>
          <a:p>
            <a:pPr algn="ctr"/>
            <a:endParaRPr lang="en-US" sz="1200" spc="290" dirty="0" smtClean="0">
              <a:solidFill>
                <a:schemeClr val="bg1">
                  <a:lumMod val="75000"/>
                </a:schemeClr>
              </a:solidFill>
            </a:endParaRPr>
          </a:p>
        </p:txBody>
      </p:sp>
      <p:pic>
        <p:nvPicPr>
          <p:cNvPr id="4" name="Content Placeholder 3" descr="sG_102813profile_sRGB_0.jpg"/>
          <p:cNvPicPr>
            <a:picLocks noGrp="1" noChangeAspect="1"/>
          </p:cNvPicPr>
          <p:nvPr>
            <p:ph idx="1"/>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0511" t="-24804" r="-100785" b="-31054"/>
          <a:stretch/>
        </p:blipFill>
        <p:spPr>
          <a:xfrm>
            <a:off x="716059" y="2001521"/>
            <a:ext cx="7345363" cy="3931920"/>
          </a:xfrm>
          <a:effectLst>
            <a:outerShdw blurRad="254000" dist="152400" dir="2700000" algn="tl" rotWithShape="0">
              <a:srgbClr val="000000">
                <a:alpha val="40000"/>
              </a:srgbClr>
            </a:outerShdw>
          </a:effectLst>
        </p:spPr>
      </p:pic>
      <p:graphicFrame>
        <p:nvGraphicFramePr>
          <p:cNvPr id="7" name="Diagram 6"/>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166109965"/>
              </p:ext>
            </p:extLst>
          </p:nvPr>
        </p:nvGraphicFramePr>
        <p:xfrm>
          <a:off x="5352711" y="2001521"/>
          <a:ext cx="2877554" cy="4064000"/>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2793088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2692</TotalTime>
  <Words>1263</Words>
  <Application>Microsoft Macintosh PowerPoint</Application>
  <PresentationFormat>On-screen Show (4:3)</PresentationFormat>
  <Paragraphs>211</Paragraphs>
  <Slides>20</Slides>
  <Notes>18</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Capital</vt:lpstr>
      <vt:lpstr>Worksheet</vt:lpstr>
      <vt:lpstr>Optimizing Conformance to FADGI and Metamorfoze</vt:lpstr>
      <vt:lpstr>Overview</vt:lpstr>
      <vt:lpstr>Assumptions</vt:lpstr>
      <vt:lpstr>Measure</vt:lpstr>
      <vt:lpstr>Export</vt:lpstr>
      <vt:lpstr>Import</vt:lpstr>
      <vt:lpstr>Import</vt:lpstr>
      <vt:lpstr>Camera Profiling</vt:lpstr>
      <vt:lpstr>Capture Calibrated CCSG</vt:lpstr>
      <vt:lpstr>Capture Calibrated CCSG</vt:lpstr>
      <vt:lpstr>Capture Calibrated CCSG</vt:lpstr>
      <vt:lpstr>Capture Calibrated CCSG</vt:lpstr>
      <vt:lpstr>Capture Calibrated CCSG</vt:lpstr>
      <vt:lpstr>Capture Calibrated CCSG</vt:lpstr>
      <vt:lpstr>Capture Calibrated CCSG</vt:lpstr>
      <vt:lpstr>Capture Calibrated CCSG</vt:lpstr>
      <vt:lpstr>Results</vt:lpstr>
      <vt:lpstr>Results</vt:lpstr>
      <vt:lpstr>Summary</vt:lpstr>
      <vt:lpstr>Thank You</vt:lpstr>
    </vt:vector>
  </TitlesOfParts>
  <Company>National Gallery of Art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Optimizing Conformance to FADGI and Metamorfoze</dc:title>
  <dc:creator>Fleisher, Ken</dc:creator>
  <cp:lastModifiedBy>Don Williams</cp:lastModifiedBy>
  <cp:revision>75</cp:revision>
  <dcterms:created xsi:type="dcterms:W3CDTF">2014-10-27T20:12:16Z</dcterms:created>
  <dcterms:modified xsi:type="dcterms:W3CDTF">2014-10-28T21:05:48Z</dcterms:modified>
</cp:coreProperties>
</file>